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427_59704727.xml" ContentType="application/vnd.ms-powerpoint.comments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6"/>
  </p:notesMasterIdLst>
  <p:handoutMasterIdLst>
    <p:handoutMasterId r:id="rId17"/>
  </p:handoutMasterIdLst>
  <p:sldIdLst>
    <p:sldId id="257" r:id="rId5"/>
    <p:sldId id="1054" r:id="rId6"/>
    <p:sldId id="1068" r:id="rId7"/>
    <p:sldId id="1059" r:id="rId8"/>
    <p:sldId id="1076" r:id="rId9"/>
    <p:sldId id="1064" r:id="rId10"/>
    <p:sldId id="1066" r:id="rId11"/>
    <p:sldId id="1063" r:id="rId12"/>
    <p:sldId id="1071" r:id="rId13"/>
    <p:sldId id="1073" r:id="rId14"/>
    <p:sldId id="10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0CC44C-D597-023C-671D-F4D68C01061C}" name="Mariann Hawken" initials="MH" userId="516d1a169e823564" providerId="Windows Live"/>
  <p188:author id="{B4F7606A-0DCD-8006-DAFF-D08CB54AA56C}" name="Kelsey Gordon" initials="KG" userId="S::kelsey.gordon@ageoptions.org::bad0a5f9-24fe-4f4c-b935-bd9a1e6b9fda" providerId="AD"/>
  <p188:author id="{0E3161B4-7347-5FFB-6F47-2977473AEF34}" name="Georgia Gerdes" initials="GG" userId="S::Georgia.Gerdes@ageoptions.org::f7936357-5e0c-4e6c-b2b2-0c66dd1b944c" providerId="AD"/>
  <p188:author id="{AFD15CC5-A21B-C4B0-8AD3-2A249B881EA2}" name="Georgia Gerdes" initials="GG" userId="S::georgia.gerdes@ageoptions.org::f7936357-5e0c-4e6c-b2b2-0c66dd1b944c" providerId="AD"/>
  <p188:author id="{D9B116DB-4959-A247-00B8-7F1934D94CAF}" name="Elizabeth Durkin" initials="ED" userId="S::Elizabeth.Durkin@ageoptions.org::b50f302b-eabd-44fc-bccb-c7a422778aff" providerId="AD"/>
  <p188:author id="{EB09D3F0-91E4-3860-CC4D-91CD15BC0D8C}" name="Elizabeth Durkin" initials="ED" userId="S::elizabeth.durkin@ageoptions.org::b50f302b-eabd-44fc-bccb-c7a422778aff" providerId="AD"/>
  <p188:author id="{416B0CFB-AC83-105A-0FAB-4DABDA774FC3}" name="Stella Van Den Eeden" initials="SE" userId="S::sstella.vandeneeden@ageoptions.org::f3dacabb-9ef2-4930-ace6-c9e0fb61ed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3"/>
    <a:srgbClr val="ABD2FA"/>
    <a:srgbClr val="FFCC66"/>
    <a:srgbClr val="F3E0C2"/>
    <a:srgbClr val="DFEF11"/>
    <a:srgbClr val="FF9300"/>
    <a:srgbClr val="465DB5"/>
    <a:srgbClr val="D0D3EB"/>
    <a:srgbClr val="4E67C8"/>
    <a:srgbClr val="F97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A3881-E93F-4E49-B394-31AFD8577354}" v="1" dt="2025-10-14T15:27:45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Durkin" userId="b50f302b-eabd-44fc-bccb-c7a422778aff" providerId="ADAL" clId="{6A5ECB7A-864E-4C43-807A-58CB08972355}"/>
    <pc:docChg chg="undo redo custSel addSld delSld modSld sldOrd modMainMaster">
      <pc:chgData name="Elizabeth Durkin" userId="b50f302b-eabd-44fc-bccb-c7a422778aff" providerId="ADAL" clId="{6A5ECB7A-864E-4C43-807A-58CB08972355}" dt="2025-10-08T20:33:34.716" v="1519" actId="20577"/>
      <pc:docMkLst>
        <pc:docMk/>
      </pc:docMkLst>
      <pc:sldChg chg="modSp mod">
        <pc:chgData name="Elizabeth Durkin" userId="b50f302b-eabd-44fc-bccb-c7a422778aff" providerId="ADAL" clId="{6A5ECB7A-864E-4C43-807A-58CB08972355}" dt="2025-10-07T20:10:03.698" v="1342" actId="20577"/>
        <pc:sldMkLst>
          <pc:docMk/>
          <pc:sldMk cId="2458550257" sldId="257"/>
        </pc:sldMkLst>
        <pc:spChg chg="mod">
          <ac:chgData name="Elizabeth Durkin" userId="b50f302b-eabd-44fc-bccb-c7a422778aff" providerId="ADAL" clId="{6A5ECB7A-864E-4C43-807A-58CB08972355}" dt="2025-10-07T20:10:03.698" v="1342" actId="20577"/>
          <ac:spMkLst>
            <pc:docMk/>
            <pc:sldMk cId="2458550257" sldId="257"/>
            <ac:spMk id="4" creationId="{00000000-0000-0000-0000-000000000000}"/>
          </ac:spMkLst>
        </pc:spChg>
      </pc:sldChg>
      <pc:sldChg chg="addSp delSp modSp mod modClrScheme chgLayout">
        <pc:chgData name="Elizabeth Durkin" userId="b50f302b-eabd-44fc-bccb-c7a422778aff" providerId="ADAL" clId="{6A5ECB7A-864E-4C43-807A-58CB08972355}" dt="2025-10-02T21:38:19.803" v="1261" actId="20577"/>
        <pc:sldMkLst>
          <pc:docMk/>
          <pc:sldMk cId="554674427" sldId="1054"/>
        </pc:sldMkLst>
        <pc:spChg chg="mod ord">
          <ac:chgData name="Elizabeth Durkin" userId="b50f302b-eabd-44fc-bccb-c7a422778aff" providerId="ADAL" clId="{6A5ECB7A-864E-4C43-807A-58CB08972355}" dt="2025-10-02T21:26:45.026" v="923"/>
          <ac:spMkLst>
            <pc:docMk/>
            <pc:sldMk cId="554674427" sldId="1054"/>
            <ac:spMk id="4" creationId="{F52861A1-DADB-A4D5-CDE6-216BCD34F374}"/>
          </ac:spMkLst>
        </pc:spChg>
        <pc:spChg chg="mod ord">
          <ac:chgData name="Elizabeth Durkin" userId="b50f302b-eabd-44fc-bccb-c7a422778aff" providerId="ADAL" clId="{6A5ECB7A-864E-4C43-807A-58CB08972355}" dt="2025-10-02T21:38:19.803" v="1261" actId="20577"/>
          <ac:spMkLst>
            <pc:docMk/>
            <pc:sldMk cId="554674427" sldId="1054"/>
            <ac:spMk id="5" creationId="{EA284793-D070-D85B-9098-9E7A49D6F40C}"/>
          </ac:spMkLst>
        </pc:spChg>
        <pc:spChg chg="add mod ord">
          <ac:chgData name="Elizabeth Durkin" userId="b50f302b-eabd-44fc-bccb-c7a422778aff" providerId="ADAL" clId="{6A5ECB7A-864E-4C43-807A-58CB08972355}" dt="2025-10-02T21:26:45.026" v="923"/>
          <ac:spMkLst>
            <pc:docMk/>
            <pc:sldMk cId="554674427" sldId="1054"/>
            <ac:spMk id="6" creationId="{22A87710-ECE3-4D0F-A4CD-C5BE99E0A1EF}"/>
          </ac:spMkLst>
        </pc:spChg>
        <pc:picChg chg="mod">
          <ac:chgData name="Elizabeth Durkin" userId="b50f302b-eabd-44fc-bccb-c7a422778aff" providerId="ADAL" clId="{6A5ECB7A-864E-4C43-807A-58CB08972355}" dt="2025-10-02T21:12:11.228" v="672" actId="1076"/>
          <ac:picMkLst>
            <pc:docMk/>
            <pc:sldMk cId="554674427" sldId="1054"/>
            <ac:picMk id="2" creationId="{752FD69D-A666-52D3-10C7-5AE78625CDFB}"/>
          </ac:picMkLst>
        </pc:picChg>
      </pc:sldChg>
      <pc:sldChg chg="addSp delSp modSp mod modClrScheme chgLayout">
        <pc:chgData name="Elizabeth Durkin" userId="b50f302b-eabd-44fc-bccb-c7a422778aff" providerId="ADAL" clId="{6A5ECB7A-864E-4C43-807A-58CB08972355}" dt="2025-10-02T21:36:56.973" v="1245" actId="15"/>
        <pc:sldMkLst>
          <pc:docMk/>
          <pc:sldMk cId="996538071" sldId="1059"/>
        </pc:sldMkLst>
        <pc:spChg chg="mod ord">
          <ac:chgData name="Elizabeth Durkin" userId="b50f302b-eabd-44fc-bccb-c7a422778aff" providerId="ADAL" clId="{6A5ECB7A-864E-4C43-807A-58CB08972355}" dt="2025-10-02T21:26:45.026" v="923"/>
          <ac:spMkLst>
            <pc:docMk/>
            <pc:sldMk cId="996538071" sldId="1059"/>
            <ac:spMk id="4" creationId="{19B6E090-EFC2-FCC2-082D-C4AFA1835A17}"/>
          </ac:spMkLst>
        </pc:spChg>
        <pc:spChg chg="mod ord">
          <ac:chgData name="Elizabeth Durkin" userId="b50f302b-eabd-44fc-bccb-c7a422778aff" providerId="ADAL" clId="{6A5ECB7A-864E-4C43-807A-58CB08972355}" dt="2025-10-02T21:36:56.973" v="1245" actId="15"/>
          <ac:spMkLst>
            <pc:docMk/>
            <pc:sldMk cId="996538071" sldId="1059"/>
            <ac:spMk id="5" creationId="{85C1B6DC-6815-C040-4206-D7B4D6E10006}"/>
          </ac:spMkLst>
        </pc:spChg>
        <pc:spChg chg="add del mod ord">
          <ac:chgData name="Elizabeth Durkin" userId="b50f302b-eabd-44fc-bccb-c7a422778aff" providerId="ADAL" clId="{6A5ECB7A-864E-4C43-807A-58CB08972355}" dt="2025-10-02T21:35:49.841" v="1192" actId="14100"/>
          <ac:spMkLst>
            <pc:docMk/>
            <pc:sldMk cId="996538071" sldId="1059"/>
            <ac:spMk id="6" creationId="{5E96B7FA-BFA8-8220-9FFA-04EA9AFE9209}"/>
          </ac:spMkLst>
        </pc:spChg>
        <pc:picChg chg="mod">
          <ac:chgData name="Elizabeth Durkin" userId="b50f302b-eabd-44fc-bccb-c7a422778aff" providerId="ADAL" clId="{6A5ECB7A-864E-4C43-807A-58CB08972355}" dt="2025-10-02T21:35:46.071" v="1191" actId="1076"/>
          <ac:picMkLst>
            <pc:docMk/>
            <pc:sldMk cId="996538071" sldId="1059"/>
            <ac:picMk id="7" creationId="{942F6CFD-5FC7-7241-0037-4D54BCE49290}"/>
          </ac:picMkLst>
        </pc:picChg>
      </pc:sldChg>
      <pc:sldChg chg="addSp delSp modSp mod ord modClrScheme chgLayout">
        <pc:chgData name="Elizabeth Durkin" userId="b50f302b-eabd-44fc-bccb-c7a422778aff" providerId="ADAL" clId="{6A5ECB7A-864E-4C43-807A-58CB08972355}" dt="2025-10-08T20:28:15.182" v="1447" actId="20577"/>
        <pc:sldMkLst>
          <pc:docMk/>
          <pc:sldMk cId="1500530471" sldId="1063"/>
        </pc:sldMkLst>
        <pc:spChg chg="mod ord">
          <ac:chgData name="Elizabeth Durkin" userId="b50f302b-eabd-44fc-bccb-c7a422778aff" providerId="ADAL" clId="{6A5ECB7A-864E-4C43-807A-58CB08972355}" dt="2025-10-08T20:28:15.182" v="1447" actId="20577"/>
          <ac:spMkLst>
            <pc:docMk/>
            <pc:sldMk cId="1500530471" sldId="1063"/>
            <ac:spMk id="3" creationId="{5527671B-6EFD-FFA7-1652-A7F6FED25236}"/>
          </ac:spMkLst>
        </pc:spChg>
        <pc:spChg chg="mod ord">
          <ac:chgData name="Elizabeth Durkin" userId="b50f302b-eabd-44fc-bccb-c7a422778aff" providerId="ADAL" clId="{6A5ECB7A-864E-4C43-807A-58CB08972355}" dt="2025-10-02T21:26:45.026" v="923"/>
          <ac:spMkLst>
            <pc:docMk/>
            <pc:sldMk cId="1500530471" sldId="1063"/>
            <ac:spMk id="4" creationId="{344844AB-BDB3-C287-6BA8-605D4235E9C7}"/>
          </ac:spMkLst>
        </pc:spChg>
        <pc:spChg chg="add mod ord">
          <ac:chgData name="Elizabeth Durkin" userId="b50f302b-eabd-44fc-bccb-c7a422778aff" providerId="ADAL" clId="{6A5ECB7A-864E-4C43-807A-58CB08972355}" dt="2025-10-02T21:26:45.026" v="923"/>
          <ac:spMkLst>
            <pc:docMk/>
            <pc:sldMk cId="1500530471" sldId="1063"/>
            <ac:spMk id="7" creationId="{D9439C2A-1701-0119-074B-1B5CBF945C19}"/>
          </ac:spMkLst>
        </pc:spChg>
        <pc:picChg chg="mod">
          <ac:chgData name="Elizabeth Durkin" userId="b50f302b-eabd-44fc-bccb-c7a422778aff" providerId="ADAL" clId="{6A5ECB7A-864E-4C43-807A-58CB08972355}" dt="2025-10-02T21:12:34.291" v="679" actId="1076"/>
          <ac:picMkLst>
            <pc:docMk/>
            <pc:sldMk cId="1500530471" sldId="1063"/>
            <ac:picMk id="6" creationId="{E2CE0210-D554-070E-8554-EA443B65CA0C}"/>
          </ac:picMkLst>
        </pc:picChg>
      </pc:sldChg>
      <pc:sldChg chg="addSp delSp modSp mod ord modClrScheme chgLayout">
        <pc:chgData name="Elizabeth Durkin" userId="b50f302b-eabd-44fc-bccb-c7a422778aff" providerId="ADAL" clId="{6A5ECB7A-864E-4C43-807A-58CB08972355}" dt="2025-10-07T20:09:42.747" v="1331" actId="20577"/>
        <pc:sldMkLst>
          <pc:docMk/>
          <pc:sldMk cId="3577845800" sldId="1064"/>
        </pc:sldMkLst>
        <pc:spChg chg="mod ord">
          <ac:chgData name="Elizabeth Durkin" userId="b50f302b-eabd-44fc-bccb-c7a422778aff" providerId="ADAL" clId="{6A5ECB7A-864E-4C43-807A-58CB08972355}" dt="2025-10-07T20:09:42.747" v="1331" actId="20577"/>
          <ac:spMkLst>
            <pc:docMk/>
            <pc:sldMk cId="3577845800" sldId="1064"/>
            <ac:spMk id="4" creationId="{46F399BE-4209-5191-DD63-A7135A0B75A6}"/>
          </ac:spMkLst>
        </pc:spChg>
        <pc:spChg chg="mod ord">
          <ac:chgData name="Elizabeth Durkin" userId="b50f302b-eabd-44fc-bccb-c7a422778aff" providerId="ADAL" clId="{6A5ECB7A-864E-4C43-807A-58CB08972355}" dt="2025-10-02T21:38:45.125" v="1263" actId="114"/>
          <ac:spMkLst>
            <pc:docMk/>
            <pc:sldMk cId="3577845800" sldId="1064"/>
            <ac:spMk id="5" creationId="{8B9B5A21-AFF6-269D-1668-4E8FF0988164}"/>
          </ac:spMkLst>
        </pc:spChg>
        <pc:spChg chg="add mod ord">
          <ac:chgData name="Elizabeth Durkin" userId="b50f302b-eabd-44fc-bccb-c7a422778aff" providerId="ADAL" clId="{6A5ECB7A-864E-4C43-807A-58CB08972355}" dt="2025-10-02T21:26:45.026" v="923"/>
          <ac:spMkLst>
            <pc:docMk/>
            <pc:sldMk cId="3577845800" sldId="1064"/>
            <ac:spMk id="7" creationId="{06A72102-F6B5-F2C6-A4F1-6D0212780AAB}"/>
          </ac:spMkLst>
        </pc:spChg>
        <pc:picChg chg="mod">
          <ac:chgData name="Elizabeth Durkin" userId="b50f302b-eabd-44fc-bccb-c7a422778aff" providerId="ADAL" clId="{6A5ECB7A-864E-4C43-807A-58CB08972355}" dt="2025-10-02T21:19:38.292" v="788" actId="1076"/>
          <ac:picMkLst>
            <pc:docMk/>
            <pc:sldMk cId="3577845800" sldId="1064"/>
            <ac:picMk id="3" creationId="{C7F5D446-5A66-99A9-1CA7-B1763CCED579}"/>
          </ac:picMkLst>
        </pc:picChg>
      </pc:sldChg>
      <pc:sldChg chg="addSp delSp modSp mod ord modClrScheme chgLayout">
        <pc:chgData name="Elizabeth Durkin" userId="b50f302b-eabd-44fc-bccb-c7a422778aff" providerId="ADAL" clId="{6A5ECB7A-864E-4C43-807A-58CB08972355}" dt="2025-10-02T21:28:41.861" v="930" actId="1076"/>
        <pc:sldMkLst>
          <pc:docMk/>
          <pc:sldMk cId="2718589534" sldId="1066"/>
        </pc:sldMkLst>
        <pc:spChg chg="mod ord">
          <ac:chgData name="Elizabeth Durkin" userId="b50f302b-eabd-44fc-bccb-c7a422778aff" providerId="ADAL" clId="{6A5ECB7A-864E-4C43-807A-58CB08972355}" dt="2025-10-02T21:26:45.026" v="923"/>
          <ac:spMkLst>
            <pc:docMk/>
            <pc:sldMk cId="2718589534" sldId="1066"/>
            <ac:spMk id="4" creationId="{CB0B4865-771B-0389-FB45-EFD8E6826689}"/>
          </ac:spMkLst>
        </pc:spChg>
        <pc:spChg chg="mod ord">
          <ac:chgData name="Elizabeth Durkin" userId="b50f302b-eabd-44fc-bccb-c7a422778aff" providerId="ADAL" clId="{6A5ECB7A-864E-4C43-807A-58CB08972355}" dt="2025-10-02T21:28:41.861" v="930" actId="1076"/>
          <ac:spMkLst>
            <pc:docMk/>
            <pc:sldMk cId="2718589534" sldId="1066"/>
            <ac:spMk id="5" creationId="{5A15C02E-F8D7-EF1F-4B6F-E3ED9ADBACC4}"/>
          </ac:spMkLst>
        </pc:spChg>
        <pc:spChg chg="add mod ord">
          <ac:chgData name="Elizabeth Durkin" userId="b50f302b-eabd-44fc-bccb-c7a422778aff" providerId="ADAL" clId="{6A5ECB7A-864E-4C43-807A-58CB08972355}" dt="2025-10-02T21:20:09.305" v="794" actId="1076"/>
          <ac:spMkLst>
            <pc:docMk/>
            <pc:sldMk cId="2718589534" sldId="1066"/>
            <ac:spMk id="7" creationId="{2E4606B2-46AF-22D0-93B0-AD04A130546E}"/>
          </ac:spMkLst>
        </pc:spChg>
        <pc:picChg chg="mod">
          <ac:chgData name="Elizabeth Durkin" userId="b50f302b-eabd-44fc-bccb-c7a422778aff" providerId="ADAL" clId="{6A5ECB7A-864E-4C43-807A-58CB08972355}" dt="2025-10-02T21:20:12.481" v="795" actId="1076"/>
          <ac:picMkLst>
            <pc:docMk/>
            <pc:sldMk cId="2718589534" sldId="1066"/>
            <ac:picMk id="6" creationId="{8206D171-0B90-D744-4378-E2D49B7EB91A}"/>
          </ac:picMkLst>
        </pc:picChg>
      </pc:sldChg>
      <pc:sldChg chg="addSp delSp modSp mod ord modClrScheme chgLayout">
        <pc:chgData name="Elizabeth Durkin" userId="b50f302b-eabd-44fc-bccb-c7a422778aff" providerId="ADAL" clId="{6A5ECB7A-864E-4C43-807A-58CB08972355}" dt="2025-10-02T21:26:45.026" v="923"/>
        <pc:sldMkLst>
          <pc:docMk/>
          <pc:sldMk cId="3058318804" sldId="1068"/>
        </pc:sldMkLst>
        <pc:spChg chg="mod ord">
          <ac:chgData name="Elizabeth Durkin" userId="b50f302b-eabd-44fc-bccb-c7a422778aff" providerId="ADAL" clId="{6A5ECB7A-864E-4C43-807A-58CB08972355}" dt="2025-10-02T21:26:45.026" v="923"/>
          <ac:spMkLst>
            <pc:docMk/>
            <pc:sldMk cId="3058318804" sldId="1068"/>
            <ac:spMk id="4" creationId="{B515DDDA-877A-8B6D-FB96-1965217F82F2}"/>
          </ac:spMkLst>
        </pc:spChg>
        <pc:spChg chg="mod ord">
          <ac:chgData name="Elizabeth Durkin" userId="b50f302b-eabd-44fc-bccb-c7a422778aff" providerId="ADAL" clId="{6A5ECB7A-864E-4C43-807A-58CB08972355}" dt="2025-10-02T21:26:45.026" v="923"/>
          <ac:spMkLst>
            <pc:docMk/>
            <pc:sldMk cId="3058318804" sldId="1068"/>
            <ac:spMk id="5" creationId="{22D31110-99C2-4F27-1D91-8F544011A96C}"/>
          </ac:spMkLst>
        </pc:spChg>
      </pc:sldChg>
      <pc:sldChg chg="addSp delSp modSp mod ord modClrScheme chgLayout">
        <pc:chgData name="Elizabeth Durkin" userId="b50f302b-eabd-44fc-bccb-c7a422778aff" providerId="ADAL" clId="{6A5ECB7A-864E-4C43-807A-58CB08972355}" dt="2025-10-02T21:30:20.466" v="1052" actId="20577"/>
        <pc:sldMkLst>
          <pc:docMk/>
          <pc:sldMk cId="3104261392" sldId="1071"/>
        </pc:sldMkLst>
        <pc:spChg chg="mod ord">
          <ac:chgData name="Elizabeth Durkin" userId="b50f302b-eabd-44fc-bccb-c7a422778aff" providerId="ADAL" clId="{6A5ECB7A-864E-4C43-807A-58CB08972355}" dt="2025-10-02T21:26:45.026" v="923"/>
          <ac:spMkLst>
            <pc:docMk/>
            <pc:sldMk cId="3104261392" sldId="1071"/>
            <ac:spMk id="4" creationId="{6F571F92-9E91-E2EB-323C-07F7AF422D75}"/>
          </ac:spMkLst>
        </pc:spChg>
        <pc:spChg chg="mod ord">
          <ac:chgData name="Elizabeth Durkin" userId="b50f302b-eabd-44fc-bccb-c7a422778aff" providerId="ADAL" clId="{6A5ECB7A-864E-4C43-807A-58CB08972355}" dt="2025-10-02T21:30:20.466" v="1052" actId="20577"/>
          <ac:spMkLst>
            <pc:docMk/>
            <pc:sldMk cId="3104261392" sldId="1071"/>
            <ac:spMk id="5" creationId="{E84F2A48-3CD5-101A-3F14-08299E960802}"/>
          </ac:spMkLst>
        </pc:spChg>
        <pc:spChg chg="add mod ord">
          <ac:chgData name="Elizabeth Durkin" userId="b50f302b-eabd-44fc-bccb-c7a422778aff" providerId="ADAL" clId="{6A5ECB7A-864E-4C43-807A-58CB08972355}" dt="2025-10-02T21:26:45.026" v="923"/>
          <ac:spMkLst>
            <pc:docMk/>
            <pc:sldMk cId="3104261392" sldId="1071"/>
            <ac:spMk id="8" creationId="{768BC7A2-C68D-63D4-A1FB-14EC1B2A5E5A}"/>
          </ac:spMkLst>
        </pc:spChg>
        <pc:picChg chg="mod">
          <ac:chgData name="Elizabeth Durkin" userId="b50f302b-eabd-44fc-bccb-c7a422778aff" providerId="ADAL" clId="{6A5ECB7A-864E-4C43-807A-58CB08972355}" dt="2025-10-02T21:12:43.053" v="680" actId="1076"/>
          <ac:picMkLst>
            <pc:docMk/>
            <pc:sldMk cId="3104261392" sldId="1071"/>
            <ac:picMk id="7" creationId="{A08B5F41-21D5-54C7-689A-8B28B8833316}"/>
          </ac:picMkLst>
        </pc:picChg>
      </pc:sldChg>
      <pc:sldChg chg="addSp delSp modSp mod ord modClrScheme chgLayout">
        <pc:chgData name="Elizabeth Durkin" userId="b50f302b-eabd-44fc-bccb-c7a422778aff" providerId="ADAL" clId="{6A5ECB7A-864E-4C43-807A-58CB08972355}" dt="2025-10-02T21:26:45.026" v="923"/>
        <pc:sldMkLst>
          <pc:docMk/>
          <pc:sldMk cId="2820410740" sldId="1072"/>
        </pc:sldMkLst>
        <pc:spChg chg="mod ord">
          <ac:chgData name="Elizabeth Durkin" userId="b50f302b-eabd-44fc-bccb-c7a422778aff" providerId="ADAL" clId="{6A5ECB7A-864E-4C43-807A-58CB08972355}" dt="2025-10-02T21:26:45.026" v="923"/>
          <ac:spMkLst>
            <pc:docMk/>
            <pc:sldMk cId="2820410740" sldId="1072"/>
            <ac:spMk id="2" creationId="{CC9F053B-4D2B-C394-15DB-D49CEAD070A0}"/>
          </ac:spMkLst>
        </pc:spChg>
        <pc:spChg chg="mod ord">
          <ac:chgData name="Elizabeth Durkin" userId="b50f302b-eabd-44fc-bccb-c7a422778aff" providerId="ADAL" clId="{6A5ECB7A-864E-4C43-807A-58CB08972355}" dt="2025-10-02T21:26:45.026" v="923"/>
          <ac:spMkLst>
            <pc:docMk/>
            <pc:sldMk cId="2820410740" sldId="1072"/>
            <ac:spMk id="3" creationId="{BB1E0F01-A549-B946-8517-46881523F823}"/>
          </ac:spMkLst>
        </pc:spChg>
        <pc:spChg chg="add mod ord">
          <ac:chgData name="Elizabeth Durkin" userId="b50f302b-eabd-44fc-bccb-c7a422778aff" providerId="ADAL" clId="{6A5ECB7A-864E-4C43-807A-58CB08972355}" dt="2025-10-02T21:26:45.026" v="923"/>
          <ac:spMkLst>
            <pc:docMk/>
            <pc:sldMk cId="2820410740" sldId="1072"/>
            <ac:spMk id="7" creationId="{24181B37-60F2-B6B5-CBC7-6F4EEBD56B3E}"/>
          </ac:spMkLst>
        </pc:spChg>
      </pc:sldChg>
      <pc:sldChg chg="addSp delSp modSp mod ord modClrScheme chgLayout modNotesTx">
        <pc:chgData name="Elizabeth Durkin" userId="b50f302b-eabd-44fc-bccb-c7a422778aff" providerId="ADAL" clId="{6A5ECB7A-864E-4C43-807A-58CB08972355}" dt="2025-10-08T20:33:34.716" v="1519" actId="20577"/>
        <pc:sldMkLst>
          <pc:docMk/>
          <pc:sldMk cId="2446539736" sldId="1073"/>
        </pc:sldMkLst>
        <pc:spChg chg="mod ord">
          <ac:chgData name="Elizabeth Durkin" userId="b50f302b-eabd-44fc-bccb-c7a422778aff" providerId="ADAL" clId="{6A5ECB7A-864E-4C43-807A-58CB08972355}" dt="2025-10-02T21:26:45.026" v="923"/>
          <ac:spMkLst>
            <pc:docMk/>
            <pc:sldMk cId="2446539736" sldId="1073"/>
            <ac:spMk id="2" creationId="{1E569BE4-9673-A07F-CED3-C7418C079D74}"/>
          </ac:spMkLst>
        </pc:spChg>
        <pc:spChg chg="mod ord">
          <ac:chgData name="Elizabeth Durkin" userId="b50f302b-eabd-44fc-bccb-c7a422778aff" providerId="ADAL" clId="{6A5ECB7A-864E-4C43-807A-58CB08972355}" dt="2025-10-08T20:32:31.800" v="1458" actId="27636"/>
          <ac:spMkLst>
            <pc:docMk/>
            <pc:sldMk cId="2446539736" sldId="1073"/>
            <ac:spMk id="3" creationId="{7B47DD93-416B-C5C0-D174-A96E588713F8}"/>
          </ac:spMkLst>
        </pc:spChg>
        <pc:spChg chg="add mod ord">
          <ac:chgData name="Elizabeth Durkin" userId="b50f302b-eabd-44fc-bccb-c7a422778aff" providerId="ADAL" clId="{6A5ECB7A-864E-4C43-807A-58CB08972355}" dt="2025-10-02T21:20:30.290" v="797" actId="1076"/>
          <ac:spMkLst>
            <pc:docMk/>
            <pc:sldMk cId="2446539736" sldId="1073"/>
            <ac:spMk id="6" creationId="{DEA9E250-6D5D-18FC-8CAD-52F78276F316}"/>
          </ac:spMkLst>
        </pc:spChg>
        <pc:picChg chg="mod">
          <ac:chgData name="Elizabeth Durkin" userId="b50f302b-eabd-44fc-bccb-c7a422778aff" providerId="ADAL" clId="{6A5ECB7A-864E-4C43-807A-58CB08972355}" dt="2025-10-02T21:13:11.380" v="684" actId="1076"/>
          <ac:picMkLst>
            <pc:docMk/>
            <pc:sldMk cId="2446539736" sldId="1073"/>
            <ac:picMk id="7" creationId="{3B5B54C2-CCBB-6A72-F066-54FC802F4643}"/>
          </ac:picMkLst>
        </pc:picChg>
      </pc:sldChg>
      <pc:sldChg chg="delSp modSp add del mod ord">
        <pc:chgData name="Elizabeth Durkin" userId="b50f302b-eabd-44fc-bccb-c7a422778aff" providerId="ADAL" clId="{6A5ECB7A-864E-4C43-807A-58CB08972355}" dt="2025-10-08T20:20:37.394" v="1411" actId="2696"/>
        <pc:sldMkLst>
          <pc:docMk/>
          <pc:sldMk cId="3455499959" sldId="1075"/>
        </pc:sldMkLst>
        <pc:spChg chg="mod">
          <ac:chgData name="Elizabeth Durkin" userId="b50f302b-eabd-44fc-bccb-c7a422778aff" providerId="ADAL" clId="{6A5ECB7A-864E-4C43-807A-58CB08972355}" dt="2025-10-07T20:08:39.287" v="1319" actId="207"/>
          <ac:spMkLst>
            <pc:docMk/>
            <pc:sldMk cId="3455499959" sldId="1075"/>
            <ac:spMk id="5" creationId="{D20E9B1C-0AEE-3E8D-08E0-27FAF2E7CBD5}"/>
          </ac:spMkLst>
        </pc:spChg>
      </pc:sldChg>
      <pc:sldChg chg="modSp add mod modShow modNotesTx">
        <pc:chgData name="Elizabeth Durkin" userId="b50f302b-eabd-44fc-bccb-c7a422778aff" providerId="ADAL" clId="{6A5ECB7A-864E-4C43-807A-58CB08972355}" dt="2025-10-08T20:24:14.087" v="1412" actId="729"/>
        <pc:sldMkLst>
          <pc:docMk/>
          <pc:sldMk cId="2543353976" sldId="1076"/>
        </pc:sldMkLst>
        <pc:spChg chg="mod">
          <ac:chgData name="Elizabeth Durkin" userId="b50f302b-eabd-44fc-bccb-c7a422778aff" providerId="ADAL" clId="{6A5ECB7A-864E-4C43-807A-58CB08972355}" dt="2025-10-08T20:18:54.224" v="1407" actId="20577"/>
          <ac:spMkLst>
            <pc:docMk/>
            <pc:sldMk cId="2543353976" sldId="1076"/>
            <ac:spMk id="2" creationId="{2320B9D5-23DD-6136-907C-2066F729676E}"/>
          </ac:spMkLst>
        </pc:spChg>
        <pc:spChg chg="mod">
          <ac:chgData name="Elizabeth Durkin" userId="b50f302b-eabd-44fc-bccb-c7a422778aff" providerId="ADAL" clId="{6A5ECB7A-864E-4C43-807A-58CB08972355}" dt="2025-10-08T20:20:25.600" v="1410" actId="6549"/>
          <ac:spMkLst>
            <pc:docMk/>
            <pc:sldMk cId="2543353976" sldId="1076"/>
            <ac:spMk id="3" creationId="{84D7F53F-8073-1E4D-E59D-8B931576242E}"/>
          </ac:spMkLst>
        </pc:spChg>
      </pc:sldChg>
      <pc:sldMasterChg chg="modSldLayout">
        <pc:chgData name="Elizabeth Durkin" userId="b50f302b-eabd-44fc-bccb-c7a422778aff" providerId="ADAL" clId="{6A5ECB7A-864E-4C43-807A-58CB08972355}" dt="2025-10-02T21:27:59.643" v="929" actId="478"/>
        <pc:sldMasterMkLst>
          <pc:docMk/>
          <pc:sldMasterMk cId="1528513921" sldId="2147483708"/>
        </pc:sldMasterMkLst>
        <pc:sldLayoutChg chg="delSp mod">
          <pc:chgData name="Elizabeth Durkin" userId="b50f302b-eabd-44fc-bccb-c7a422778aff" providerId="ADAL" clId="{6A5ECB7A-864E-4C43-807A-58CB08972355}" dt="2025-10-02T21:27:25.535" v="925" actId="478"/>
          <pc:sldLayoutMkLst>
            <pc:docMk/>
            <pc:sldMasterMk cId="1528513921" sldId="2147483708"/>
            <pc:sldLayoutMk cId="843007816" sldId="2147483709"/>
          </pc:sldLayoutMkLst>
        </pc:sldLayoutChg>
        <pc:sldLayoutChg chg="delSp">
          <pc:chgData name="Elizabeth Durkin" userId="b50f302b-eabd-44fc-bccb-c7a422778aff" providerId="ADAL" clId="{6A5ECB7A-864E-4C43-807A-58CB08972355}" dt="2025-10-02T21:27:30.099" v="926" actId="478"/>
          <pc:sldLayoutMkLst>
            <pc:docMk/>
            <pc:sldMasterMk cId="1528513921" sldId="2147483708"/>
            <pc:sldLayoutMk cId="3478883795" sldId="2147483710"/>
          </pc:sldLayoutMkLst>
        </pc:sldLayoutChg>
        <pc:sldLayoutChg chg="delSp mod">
          <pc:chgData name="Elizabeth Durkin" userId="b50f302b-eabd-44fc-bccb-c7a422778aff" providerId="ADAL" clId="{6A5ECB7A-864E-4C43-807A-58CB08972355}" dt="2025-10-02T21:27:59.643" v="929" actId="478"/>
          <pc:sldLayoutMkLst>
            <pc:docMk/>
            <pc:sldMasterMk cId="1528513921" sldId="2147483708"/>
            <pc:sldLayoutMk cId="1586663273" sldId="2147483714"/>
          </pc:sldLayoutMkLst>
        </pc:sldLayoutChg>
        <pc:sldLayoutChg chg="delSp mod">
          <pc:chgData name="Elizabeth Durkin" userId="b50f302b-eabd-44fc-bccb-c7a422778aff" providerId="ADAL" clId="{6A5ECB7A-864E-4C43-807A-58CB08972355}" dt="2025-10-02T21:27:35.954" v="927" actId="478"/>
          <pc:sldLayoutMkLst>
            <pc:docMk/>
            <pc:sldMasterMk cId="1528513921" sldId="2147483708"/>
            <pc:sldLayoutMk cId="1599686449" sldId="2147483715"/>
          </pc:sldLayoutMkLst>
        </pc:sldLayoutChg>
      </pc:sldMasterChg>
    </pc:docChg>
  </pc:docChgLst>
  <pc:docChgLst>
    <pc:chgData name="Elizabeth Durkin" userId="S::elizabeth.durkin@ageoptions.org::b50f302b-eabd-44fc-bccb-c7a422778aff" providerId="AD" clId="Web-{BF230142-1187-B02A-A62E-D1C586631A1F}"/>
    <pc:docChg chg="modSld sldOrd">
      <pc:chgData name="Elizabeth Durkin" userId="S::elizabeth.durkin@ageoptions.org::b50f302b-eabd-44fc-bccb-c7a422778aff" providerId="AD" clId="Web-{BF230142-1187-B02A-A62E-D1C586631A1F}" dt="2025-10-07T20:13:42.919" v="126"/>
      <pc:docMkLst>
        <pc:docMk/>
      </pc:docMkLst>
      <pc:sldChg chg="modSp">
        <pc:chgData name="Elizabeth Durkin" userId="S::elizabeth.durkin@ageoptions.org::b50f302b-eabd-44fc-bccb-c7a422778aff" providerId="AD" clId="Web-{BF230142-1187-B02A-A62E-D1C586631A1F}" dt="2025-10-07T19:57:13.684" v="5" actId="20577"/>
        <pc:sldMkLst>
          <pc:docMk/>
          <pc:sldMk cId="1500530471" sldId="1063"/>
        </pc:sldMkLst>
        <pc:spChg chg="mod">
          <ac:chgData name="Elizabeth Durkin" userId="S::elizabeth.durkin@ageoptions.org::b50f302b-eabd-44fc-bccb-c7a422778aff" providerId="AD" clId="Web-{BF230142-1187-B02A-A62E-D1C586631A1F}" dt="2025-10-07T19:57:13.684" v="5" actId="20577"/>
          <ac:spMkLst>
            <pc:docMk/>
            <pc:sldMk cId="1500530471" sldId="1063"/>
            <ac:spMk id="3" creationId="{5527671B-6EFD-FFA7-1652-A7F6FED25236}"/>
          </ac:spMkLst>
        </pc:spChg>
      </pc:sldChg>
      <pc:sldChg chg="addSp delSp modSp ord">
        <pc:chgData name="Elizabeth Durkin" userId="S::elizabeth.durkin@ageoptions.org::b50f302b-eabd-44fc-bccb-c7a422778aff" providerId="AD" clId="Web-{BF230142-1187-B02A-A62E-D1C586631A1F}" dt="2025-10-07T20:13:42.919" v="126"/>
        <pc:sldMkLst>
          <pc:docMk/>
          <pc:sldMk cId="3455499959" sldId="1075"/>
        </pc:sldMkLst>
        <pc:spChg chg="add del mod">
          <ac:chgData name="Elizabeth Durkin" userId="S::elizabeth.durkin@ageoptions.org::b50f302b-eabd-44fc-bccb-c7a422778aff" providerId="AD" clId="Web-{BF230142-1187-B02A-A62E-D1C586631A1F}" dt="2025-10-07T19:58:39.186" v="24"/>
          <ac:spMkLst>
            <pc:docMk/>
            <pc:sldMk cId="3455499959" sldId="1075"/>
            <ac:spMk id="3" creationId="{E8EFFE9A-5634-16A4-8B75-067CE7F66E01}"/>
          </ac:spMkLst>
        </pc:spChg>
        <pc:spChg chg="mod">
          <ac:chgData name="Elizabeth Durkin" userId="S::elizabeth.durkin@ageoptions.org::b50f302b-eabd-44fc-bccb-c7a422778aff" providerId="AD" clId="Web-{BF230142-1187-B02A-A62E-D1C586631A1F}" dt="2025-10-07T19:58:20.217" v="22" actId="20577"/>
          <ac:spMkLst>
            <pc:docMk/>
            <pc:sldMk cId="3455499959" sldId="1075"/>
            <ac:spMk id="4" creationId="{F8E41F9F-E9CF-F1C4-7537-E93686FA0DE4}"/>
          </ac:spMkLst>
        </pc:spChg>
        <pc:spChg chg="mod">
          <ac:chgData name="Elizabeth Durkin" userId="S::elizabeth.durkin@ageoptions.org::b50f302b-eabd-44fc-bccb-c7a422778aff" providerId="AD" clId="Web-{BF230142-1187-B02A-A62E-D1C586631A1F}" dt="2025-10-07T20:13:25.169" v="125" actId="20577"/>
          <ac:spMkLst>
            <pc:docMk/>
            <pc:sldMk cId="3455499959" sldId="1075"/>
            <ac:spMk id="5" creationId="{D20E9B1C-0AEE-3E8D-08E0-27FAF2E7CBD5}"/>
          </ac:spMkLst>
        </pc:spChg>
        <pc:spChg chg="del">
          <ac:chgData name="Elizabeth Durkin" userId="S::elizabeth.durkin@ageoptions.org::b50f302b-eabd-44fc-bccb-c7a422778aff" providerId="AD" clId="Web-{BF230142-1187-B02A-A62E-D1C586631A1F}" dt="2025-10-07T19:58:33.358" v="23"/>
          <ac:spMkLst>
            <pc:docMk/>
            <pc:sldMk cId="3455499959" sldId="1075"/>
            <ac:spMk id="6" creationId="{3CB44B3C-6E58-333B-9A7C-96BC42700062}"/>
          </ac:spMkLst>
        </pc:spChg>
      </pc:sldChg>
    </pc:docChg>
  </pc:docChgLst>
  <pc:docChgLst>
    <pc:chgData name="Kelsey Gordon" userId="bad0a5f9-24fe-4f4c-b935-bd9a1e6b9fda" providerId="ADAL" clId="{A762903A-0113-4E6A-828D-38F9B60D6482}"/>
    <pc:docChg chg="modSld">
      <pc:chgData name="Kelsey Gordon" userId="bad0a5f9-24fe-4f4c-b935-bd9a1e6b9fda" providerId="ADAL" clId="{A762903A-0113-4E6A-828D-38F9B60D6482}" dt="2025-10-14T15:27:45.267" v="0" actId="20577"/>
      <pc:docMkLst>
        <pc:docMk/>
      </pc:docMkLst>
      <pc:sldChg chg="modSp mod">
        <pc:chgData name="Kelsey Gordon" userId="bad0a5f9-24fe-4f4c-b935-bd9a1e6b9fda" providerId="ADAL" clId="{A762903A-0113-4E6A-828D-38F9B60D6482}" dt="2025-10-14T15:27:45.267" v="0" actId="20577"/>
        <pc:sldMkLst>
          <pc:docMk/>
          <pc:sldMk cId="2820410740" sldId="1072"/>
        </pc:sldMkLst>
        <pc:spChg chg="mod">
          <ac:chgData name="Kelsey Gordon" userId="bad0a5f9-24fe-4f4c-b935-bd9a1e6b9fda" providerId="ADAL" clId="{A762903A-0113-4E6A-828D-38F9B60D6482}" dt="2025-10-14T15:27:45.267" v="0" actId="20577"/>
          <ac:spMkLst>
            <pc:docMk/>
            <pc:sldMk cId="2820410740" sldId="1072"/>
            <ac:spMk id="3" creationId="{BB1E0F01-A549-B946-8517-46881523F823}"/>
          </ac:spMkLst>
        </pc:spChg>
      </pc:sldChg>
    </pc:docChg>
  </pc:docChgLst>
  <pc:docChgLst>
    <pc:chgData name="Elizabeth Durkin" userId="S::elizabeth.durkin@ageoptions.org::b50f302b-eabd-44fc-bccb-c7a422778aff" providerId="AD" clId="Web-{D4AB12C2-5CFB-A936-7041-06296C584BF3}"/>
    <pc:docChg chg="modSld">
      <pc:chgData name="Elizabeth Durkin" userId="S::elizabeth.durkin@ageoptions.org::b50f302b-eabd-44fc-bccb-c7a422778aff" providerId="AD" clId="Web-{D4AB12C2-5CFB-A936-7041-06296C584BF3}" dt="2025-10-07T20:42:23.714" v="24" actId="20577"/>
      <pc:docMkLst>
        <pc:docMk/>
      </pc:docMkLst>
      <pc:sldChg chg="modSp">
        <pc:chgData name="Elizabeth Durkin" userId="S::elizabeth.durkin@ageoptions.org::b50f302b-eabd-44fc-bccb-c7a422778aff" providerId="AD" clId="Web-{D4AB12C2-5CFB-A936-7041-06296C584BF3}" dt="2025-10-07T20:42:23.714" v="24" actId="20577"/>
        <pc:sldMkLst>
          <pc:docMk/>
          <pc:sldMk cId="2446539736" sldId="1073"/>
        </pc:sldMkLst>
        <pc:spChg chg="mod">
          <ac:chgData name="Elizabeth Durkin" userId="S::elizabeth.durkin@ageoptions.org::b50f302b-eabd-44fc-bccb-c7a422778aff" providerId="AD" clId="Web-{D4AB12C2-5CFB-A936-7041-06296C584BF3}" dt="2025-10-07T20:42:23.714" v="24" actId="20577"/>
          <ac:spMkLst>
            <pc:docMk/>
            <pc:sldMk cId="2446539736" sldId="1073"/>
            <ac:spMk id="3" creationId="{7B47DD93-416B-C5C0-D174-A96E588713F8}"/>
          </ac:spMkLst>
        </pc:spChg>
      </pc:sldChg>
    </pc:docChg>
  </pc:docChgLst>
</pc:chgInfo>
</file>

<file path=ppt/comments/modernComment_427_597047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EBBD17-4326-49AF-BED3-D4C268A4A7AF}" authorId="{416B0CFB-AC83-105A-0FAB-4DABDA774FC3}" created="2025-10-07T19:47:26.339">
    <pc:sldMkLst xmlns:pc="http://schemas.microsoft.com/office/powerpoint/2013/main/command">
      <pc:docMk/>
      <pc:sldMk cId="1500530471" sldId="1063"/>
    </pc:sldMkLst>
    <p188:replyLst>
      <p188:reply id="{9670274D-DF01-462F-BCD9-9FD2AB85CF8A}" authorId="{EB09D3F0-91E4-3860-CC4D-91CD15BC0D8C}" created="2025-10-07T19:55:56.057">
        <p188:txBody>
          <a:bodyPr/>
          <a:lstStyle/>
          <a:p>
            <a:r>
              <a:rPr lang="en-US"/>
              <a:t>good point, but maybe I'll just change the end date since they don't care about the enrollment periods probably.  </a:t>
            </a:r>
          </a:p>
        </p188:txBody>
      </p188:reply>
    </p188:replyLst>
    <p188:txBody>
      <a:bodyPr/>
      <a:lstStyle/>
      <a:p>
        <a:r>
          <a:rPr lang="en-US"/>
          <a:t>Do we want to mention that due to the Integrated SEP that they have until Dec 31 to choose a one?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8C64BF-CE2B-5229-38C5-7A9CA1A37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D05A5-822A-67DA-89C1-AFC9BF782E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C730B-4FF7-0B43-8490-F9E97C53392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E8376-CB09-2C2A-9158-8B0CC9FEE4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D86FC-EC90-6141-2C1D-6AE306ED2B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6826E-4DBE-124F-9BCE-AC58FDC10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3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5T15:50:04.37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5T15:52:46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24575,'18'0'0,"12"0"0,7 0 0,15 0 0,5 0 0,-1 0 0,1 0 0,-2 0 0,-5 0 0,-6 0 0,9 0 0,2 0 0,8 0 0,0 0 0,-5 0 0,0 0 0,-4 0 0,-11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B72AF-C225-114A-BE92-25C5D096A02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59106-2973-0447-9C61-4DCD9DB98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0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F3A93-D13A-2B73-F427-3E4B49189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C0ACE-8387-CA64-24C6-8511563E9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10DFCA-3A4E-98ED-225D-A926B4824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17EC-14A3-D087-BBBB-6BCA952EC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59106-2973-0447-9C61-4DCD9DB989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0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Notes for presenter: </a:t>
            </a:r>
          </a:p>
          <a:p>
            <a:pPr marL="342265" indent="-342265"/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Age 21 or older </a:t>
            </a:r>
          </a:p>
          <a:p>
            <a:pPr marL="342265" indent="-342265"/>
            <a:r>
              <a:rPr lang="en-US" sz="2800">
                <a:latin typeface="Arial"/>
                <a:ea typeface="Calibri"/>
                <a:cs typeface="Arial"/>
              </a:rPr>
              <a:t>Have Medicare Part A and Part B and eligible to enroll in Part D </a:t>
            </a:r>
          </a:p>
          <a:p>
            <a:pPr marL="342265" indent="-342265"/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Enrolled in </a:t>
            </a:r>
            <a:r>
              <a:rPr lang="en-US" sz="2800" i="1">
                <a:solidFill>
                  <a:srgbClr val="000000"/>
                </a:solidFill>
                <a:latin typeface="Arial"/>
                <a:cs typeface="Arial"/>
              </a:rPr>
              <a:t>full 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AABD Medicaid (not Spenddown) or in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FamilyCare</a:t>
            </a:r>
            <a:endParaRPr lang="en-US" sz="2800" b="1">
              <a:solidFill>
                <a:schemeClr val="accent3">
                  <a:lumMod val="50000"/>
                </a:schemeClr>
              </a:solidFill>
            </a:endParaRPr>
          </a:p>
          <a:p>
            <a:pPr marL="342265" indent="-342265"/>
            <a:r>
              <a:rPr lang="en-US" sz="2800" b="1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enrolled in: </a:t>
            </a:r>
          </a:p>
          <a:p>
            <a:pPr marL="742315" lvl="1" indent="-285115"/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Illinois Medicaid Breast and Cervical Cancer program </a:t>
            </a:r>
            <a:endParaRPr lang="en-US"/>
          </a:p>
          <a:p>
            <a:pPr marL="742315" lvl="1" indent="-285115"/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A partial benefit program (e.g., Medicare Savings Program, Family Planning Program)</a:t>
            </a:r>
            <a:endParaRPr lang="en-US"/>
          </a:p>
          <a:p>
            <a:pPr marL="742315" lvl="1" indent="-285115"/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Comprehensive third-party insurance </a:t>
            </a:r>
            <a:endParaRPr lang="en-US"/>
          </a:p>
          <a:p>
            <a:pPr marL="342265" indent="-342265"/>
            <a:r>
              <a:rPr lang="en-US" sz="2800" b="1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lang="en-US" sz="2800">
                <a:latin typeface="Arial"/>
                <a:cs typeface="Arial"/>
              </a:rPr>
              <a:t>r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eceiving developmental disability institutional services or HCBS waiver for Adults with Developmental Disabilities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59106-2973-0447-9C61-4DCD9DB989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2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 in a speaker note about the Extra Help/LIS SEP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59106-2973-0447-9C61-4DCD9DB989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8CEE-8B0D-EA8F-FE92-D8FEC693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497646"/>
            <a:ext cx="11489635" cy="794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95FDD99-1814-4557-2BCC-A907B1D6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471680"/>
            <a:ext cx="11489635" cy="5004071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00" baseline="0"/>
            </a:lvl1pPr>
            <a:lvl2pPr>
              <a:lnSpc>
                <a:spcPct val="100000"/>
              </a:lnSpc>
              <a:spcAft>
                <a:spcPts val="600"/>
              </a:spcAft>
              <a:defRPr sz="2200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B5766-77EC-6152-1DBE-B1F890B8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7768C-0942-51E8-A5BA-913B6ADC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D196-D339-408F-B1FE-E8A9791D7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D090-73D7-4848-A9F2-B837B458E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teme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8253-BFB6-66C7-384E-0DB2A544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4" y="1062904"/>
            <a:ext cx="11587396" cy="459480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6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B4C9F-AA34-2185-C80C-7CC9E59E1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1" y="1481069"/>
            <a:ext cx="5648739" cy="502466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00" baseline="0"/>
            </a:lvl1pPr>
            <a:lvl2pPr>
              <a:lnSpc>
                <a:spcPct val="100000"/>
              </a:lnSpc>
              <a:spcAft>
                <a:spcPts val="600"/>
              </a:spcAft>
              <a:defRPr sz="2200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07635-92E7-2299-7544-B78490DB6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956" y="1481069"/>
            <a:ext cx="5648739" cy="502466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00" baseline="0"/>
            </a:lvl1pPr>
            <a:lvl2pPr>
              <a:lnSpc>
                <a:spcPct val="100000"/>
              </a:lnSpc>
              <a:spcAft>
                <a:spcPts val="600"/>
              </a:spcAft>
              <a:defRPr sz="2200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DC32C8-99A5-BB78-9F97-BE5882F5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497646"/>
            <a:ext cx="11489635" cy="814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968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"/>
              </a:defRPr>
            </a:lvl1pPr>
          </a:lstStyle>
          <a:p>
            <a:fld id="{4BCAD196-D339-408F-B1FE-E8A9791D7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1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4" r:id="rId3"/>
    <p:sldLayoutId id="2147483715" r:id="rId4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"/>
          <a:ea typeface="+mn-ea"/>
          <a:cs typeface="+mn-cs"/>
        </a:defRPr>
      </a:lvl3pPr>
      <a:lvl4pPr marL="1600121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"/>
          <a:ea typeface="+mn-ea"/>
          <a:cs typeface="+mn-cs"/>
        </a:defRPr>
      </a:lvl5pPr>
      <a:lvl6pPr marL="251447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427_5970472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Illinois </a:t>
            </a:r>
            <a:r>
              <a:rPr lang="en-US" b="1">
                <a:ea typeface="Calibri"/>
              </a:rPr>
              <a:t>Dual Eligible Special Needs Plans</a:t>
            </a:r>
            <a:br>
              <a:rPr lang="en-US" b="1">
                <a:ea typeface="Calibri"/>
              </a:rPr>
            </a:br>
            <a:r>
              <a:rPr lang="en-US" b="1">
                <a:ea typeface="Calibri"/>
              </a:rPr>
              <a:t>(D-SNPs)</a:t>
            </a:r>
            <a:br>
              <a:rPr lang="en-US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en-US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en-US" sz="2700" b="1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5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ith her hands out and many question marks&#10;&#10;AI-generated content may be incorrect.">
            <a:extLst>
              <a:ext uri="{FF2B5EF4-FFF2-40B4-BE49-F238E27FC236}">
                <a16:creationId xmlns:a16="http://schemas.microsoft.com/office/drawing/2014/main" id="{3B5B54C2-CCBB-6A72-F066-54FC802F4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8" y="1138534"/>
            <a:ext cx="5466588" cy="54665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7DD93-416B-C5C0-D174-A96E58871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878" y="1359497"/>
            <a:ext cx="5648739" cy="5024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/>
              <a:t>You can keep getting Medicare benefits through your D-SNP plan for at least </a:t>
            </a:r>
            <a:r>
              <a:rPr lang="en-US" b="1"/>
              <a:t>three months </a:t>
            </a:r>
            <a:r>
              <a:rPr lang="en-US"/>
              <a:t>after your Medicaid ends. </a:t>
            </a:r>
          </a:p>
          <a:p>
            <a:pPr marL="342265" indent="-342265"/>
            <a:r>
              <a:rPr lang="en-US"/>
              <a:t>When your D-SNP plan ends you </a:t>
            </a:r>
            <a:r>
              <a:rPr lang="en-US" b="1"/>
              <a:t>have three months</a:t>
            </a:r>
            <a:r>
              <a:rPr lang="en-US"/>
              <a:t> to enroll in a regular Medicare Advantage or Part D drug plan through a </a:t>
            </a:r>
            <a:r>
              <a:rPr lang="en-US" i="1"/>
              <a:t>Special Enrollment Period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9E250-6D5D-18FC-8CAD-52F78276F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908" y="1311964"/>
            <a:ext cx="5648739" cy="50246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69BE4-9673-A07F-CED3-C7418C07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/>
              <a:t>What happens if I lose my Medicaid coverage?</a:t>
            </a:r>
          </a:p>
        </p:txBody>
      </p:sp>
    </p:spTree>
    <p:extLst>
      <p:ext uri="{BB962C8B-B14F-4D97-AF65-F5344CB8AC3E}">
        <p14:creationId xmlns:p14="http://schemas.microsoft.com/office/powerpoint/2010/main" val="244653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0F01-A549-B946-8517-46881523F8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Illinois Senior Health Insurance Program (SHIP) offers free unbiased Medicare counseling. A SHIP Counselor can: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Help you compare D-SNP plans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Help you enroll in a D-SNP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Help you disenroll from a D-SNP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Answer questions about Medicare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Contact SHIP at </a:t>
            </a:r>
            <a:r>
              <a:rPr lang="en-US" b="1">
                <a:solidFill>
                  <a:srgbClr val="000000"/>
                </a:solidFill>
              </a:rPr>
              <a:t>(800) 252-8966 </a:t>
            </a:r>
            <a:r>
              <a:rPr lang="en-US">
                <a:solidFill>
                  <a:srgbClr val="000000"/>
                </a:solidFill>
              </a:rPr>
              <a:t> to get connected to a counselor near you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181B37-60F2-B6B5-CBC7-6F4EEBD56B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F053B-4D2B-C394-15DB-D49CEAD0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/>
              <a:t>Need Help? Contact a SHIP Counselor!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EC6EE4-B611-7BA9-0928-7484BF90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56879" y="1481069"/>
            <a:ext cx="4358893" cy="5024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41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284793-D070-D85B-9098-9E7A49D6F4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>
                <a:solidFill>
                  <a:srgbClr val="000000"/>
                </a:solidFill>
              </a:rPr>
              <a:t>A D-SNP is a special type of Medicare Advantage Plan option for people who are enrolled in Medicare and Medicaid. </a:t>
            </a:r>
          </a:p>
          <a:p>
            <a:r>
              <a:rPr lang="en-US" sz="2800">
                <a:solidFill>
                  <a:srgbClr val="000000"/>
                </a:solidFill>
              </a:rPr>
              <a:t>Some people may also call these plans FIDE SNPS (</a:t>
            </a:r>
            <a:r>
              <a:rPr lang="en-US" sz="2800" i="1">
                <a:solidFill>
                  <a:srgbClr val="000000"/>
                </a:solidFill>
              </a:rPr>
              <a:t>pron. “</a:t>
            </a:r>
            <a:r>
              <a:rPr lang="en-US" sz="2800" i="1" err="1">
                <a:solidFill>
                  <a:srgbClr val="000000"/>
                </a:solidFill>
              </a:rPr>
              <a:t>fidey</a:t>
            </a:r>
            <a:r>
              <a:rPr lang="en-US" sz="2800" i="1">
                <a:solidFill>
                  <a:srgbClr val="000000"/>
                </a:solidFill>
              </a:rPr>
              <a:t>-snip”). </a:t>
            </a:r>
            <a:r>
              <a:rPr lang="en-US" sz="2800">
                <a:solidFill>
                  <a:srgbClr val="000000"/>
                </a:solidFill>
              </a:rPr>
              <a:t>In Illinois, FIDE SNPs and D-SNPs are the same thing. </a:t>
            </a:r>
          </a:p>
          <a:p>
            <a:r>
              <a:rPr lang="en-US" sz="2800">
                <a:solidFill>
                  <a:srgbClr val="000000"/>
                </a:solidFill>
              </a:rPr>
              <a:t>D-SNPs have no premiums but may have co-pays for prescriptions.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>
              <a:solidFill>
                <a:srgbClr val="000000"/>
              </a:solidFill>
            </a:endParaRPr>
          </a:p>
          <a:p>
            <a:endParaRPr lang="en-US" sz="2800" b="1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87710-ECE3-4D0F-A4CD-C5BE99E0A1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2861A1-DADB-A4D5-CDE6-216BCD34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/>
              <a:t>What is a D-SNP?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52FD69D-A666-52D3-10C7-5AE78625CD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5804453" y="1520273"/>
            <a:ext cx="7220744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2AD2E-BA0C-DD10-C060-55E395CC4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5DDDA-877A-8B6D-FB96-1965217F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/>
              <a:t>Medicare and Medicaid without a D-SNP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D31110-99C2-4F27-1D91-8F544011A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rgbClr val="000000"/>
                </a:solidFill>
              </a:rPr>
              <a:t>These are the different plans you may have if you have Medicare and Medicaid and you don’t have a D-SNP plan.  </a:t>
            </a: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2B4A18-6619-409C-8519-B668BA72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36" r="3988" b="16588"/>
          <a:stretch>
            <a:fillRect/>
          </a:stretch>
        </p:blipFill>
        <p:spPr>
          <a:xfrm>
            <a:off x="3417162" y="2613255"/>
            <a:ext cx="8063637" cy="2100265"/>
          </a:xfrm>
          <a:prstGeom prst="rect">
            <a:avLst/>
          </a:prstGeom>
        </p:spPr>
      </p:pic>
      <p:pic>
        <p:nvPicPr>
          <p:cNvPr id="18" name="Picture 17" descr="A close-up of a card&#10;&#10;AI-generated content may be incorrect.">
            <a:extLst>
              <a:ext uri="{FF2B5EF4-FFF2-40B4-BE49-F238E27FC236}">
                <a16:creationId xmlns:a16="http://schemas.microsoft.com/office/drawing/2014/main" id="{67E7B77A-B9BE-CE75-34F7-A8B29B1C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36" t="6447" r="6772" b="6913"/>
          <a:stretch>
            <a:fillRect/>
          </a:stretch>
        </p:blipFill>
        <p:spPr>
          <a:xfrm>
            <a:off x="371061" y="2830172"/>
            <a:ext cx="2639874" cy="1798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04DA23-F5B5-CD35-143C-1186F789CD1D}"/>
              </a:ext>
            </a:extLst>
          </p:cNvPr>
          <p:cNvSpPr txBox="1"/>
          <p:nvPr/>
        </p:nvSpPr>
        <p:spPr>
          <a:xfrm>
            <a:off x="371061" y="4807849"/>
            <a:ext cx="2639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Original Medicare for doctor and hospital visits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EC4CC-EB8F-B511-41FB-D3F1EE7C22CD}"/>
              </a:ext>
            </a:extLst>
          </p:cNvPr>
          <p:cNvSpPr txBox="1"/>
          <p:nvPr/>
        </p:nvSpPr>
        <p:spPr>
          <a:xfrm>
            <a:off x="6334543" y="4807848"/>
            <a:ext cx="2260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Fee-For-Service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(FFS) Medicaid (for services Medicare doesn’t cover).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C6089-D5FA-0CDF-8674-5D1BA996ECDE}"/>
              </a:ext>
            </a:extLst>
          </p:cNvPr>
          <p:cNvSpPr txBox="1"/>
          <p:nvPr/>
        </p:nvSpPr>
        <p:spPr>
          <a:xfrm>
            <a:off x="3596861" y="4807848"/>
            <a:ext cx="2260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Part D plan for drugs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 regular Medicare Advantage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0F8ED-6F74-36AB-2F76-C9FC1339E6BA}"/>
              </a:ext>
            </a:extLst>
          </p:cNvPr>
          <p:cNvSpPr txBox="1"/>
          <p:nvPr/>
        </p:nvSpPr>
        <p:spPr>
          <a:xfrm>
            <a:off x="8905647" y="4809668"/>
            <a:ext cx="2260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Managed Long Term Services and Supports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(MLTSS) plan for long term care (including a caretaker) </a:t>
            </a:r>
          </a:p>
        </p:txBody>
      </p:sp>
    </p:spTree>
    <p:extLst>
      <p:ext uri="{BB962C8B-B14F-4D97-AF65-F5344CB8AC3E}">
        <p14:creationId xmlns:p14="http://schemas.microsoft.com/office/powerpoint/2010/main" val="305831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BDB4C-6138-0F45-C52E-4A05671F0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C1B6DC-6815-C040-4206-D7B4D6E10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1" y="1481069"/>
            <a:ext cx="6499638" cy="5024662"/>
          </a:xfrm>
        </p:spPr>
        <p:txBody>
          <a:bodyPr>
            <a:normAutofit/>
          </a:bodyPr>
          <a:lstStyle/>
          <a:p>
            <a:r>
              <a:rPr lang="en-US" sz="2800"/>
              <a:t>D-SNP plans consolidate all Medicare and Medicaid benefits all into </a:t>
            </a:r>
            <a:r>
              <a:rPr lang="en-US" sz="2800" b="1"/>
              <a:t>one plan</a:t>
            </a:r>
          </a:p>
          <a:p>
            <a:r>
              <a:rPr lang="en-US" sz="2800"/>
              <a:t>The four Illinois D-SNPs are:</a:t>
            </a:r>
          </a:p>
          <a:p>
            <a:pPr lvl="1"/>
            <a:r>
              <a:rPr lang="en-US" sz="2600"/>
              <a:t>Molina Medicare Complete Care Plus</a:t>
            </a:r>
          </a:p>
          <a:p>
            <a:pPr lvl="1"/>
            <a:r>
              <a:rPr lang="en-US" sz="2600"/>
              <a:t>Humana Dual Fully Integrated</a:t>
            </a:r>
          </a:p>
          <a:p>
            <a:pPr lvl="1"/>
            <a:r>
              <a:rPr lang="en-US" sz="2600" err="1"/>
              <a:t>Wellcare</a:t>
            </a:r>
            <a:r>
              <a:rPr lang="en-US" sz="2600"/>
              <a:t> Meridian Dual Align </a:t>
            </a:r>
          </a:p>
          <a:p>
            <a:pPr lvl="1"/>
            <a:r>
              <a:rPr lang="en-US" sz="2600"/>
              <a:t>Aetna Medicare FIDE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 b="1"/>
          </a:p>
          <a:p>
            <a:endParaRPr lang="en-US" sz="28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6B7FA-BFA8-8220-9FFA-04EA9AFE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6296" y="1481069"/>
            <a:ext cx="4724399" cy="5024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B6E090-EFC2-FCC2-082D-C4AFA183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/>
              <a:t>D-SNP Plan Members Only Need One Health Insurance Card</a:t>
            </a:r>
          </a:p>
        </p:txBody>
      </p:sp>
      <p:pic>
        <p:nvPicPr>
          <p:cNvPr id="7" name="Picture 6" descr="A person and person holding a lego block&#10;&#10;AI-generated content may be incorrect.">
            <a:extLst>
              <a:ext uri="{FF2B5EF4-FFF2-40B4-BE49-F238E27FC236}">
                <a16:creationId xmlns:a16="http://schemas.microsoft.com/office/drawing/2014/main" id="{942F6CFD-5FC7-7241-0037-4D54BCE49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947" y="1929650"/>
            <a:ext cx="4127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3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B9D5-23DD-6136-907C-2066F729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/>
              <a:t>Who can get an Illinois D-SNP?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7F53F-8073-1E4D-E59D-8B9315762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14" y="1752600"/>
            <a:ext cx="7147182" cy="4723151"/>
          </a:xfrm>
        </p:spPr>
        <p:txBody>
          <a:bodyPr>
            <a:normAutofit/>
          </a:bodyPr>
          <a:lstStyle/>
          <a:p>
            <a:r>
              <a:rPr lang="en-US"/>
              <a:t>People enrolled in Medicare Parts A and B and </a:t>
            </a:r>
            <a:r>
              <a:rPr lang="en-US" i="1"/>
              <a:t>full</a:t>
            </a:r>
            <a:r>
              <a:rPr lang="en-US"/>
              <a:t> Medicaid</a:t>
            </a:r>
          </a:p>
          <a:p>
            <a:r>
              <a:rPr lang="en-US"/>
              <a:t>Must be over 21 years old</a:t>
            </a:r>
          </a:p>
          <a:p>
            <a:r>
              <a:rPr lang="en-US"/>
              <a:t>Cannot have health insurance through a job or the marketplace</a:t>
            </a:r>
          </a:p>
          <a:p>
            <a:r>
              <a:rPr lang="en-US" b="1">
                <a:solidFill>
                  <a:srgbClr val="000000"/>
                </a:solidFill>
              </a:rPr>
              <a:t>You cannot have a D-SNP if you are on a Medicaid Spenddown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2DEF8B0-A633-2FBE-5361-C88115EA00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690531" y="1942826"/>
            <a:ext cx="3637899" cy="34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5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BE84C-D6CB-04F4-6797-AAA2EF6D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9B5A21-AFF6-269D-1668-4E8FF09881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/>
              <a:t>D-SNP plans will cover all Medicare and Medicaid services, including:  </a:t>
            </a:r>
          </a:p>
          <a:p>
            <a:pPr lvl="1"/>
            <a:r>
              <a:rPr lang="en-US" sz="2600"/>
              <a:t>Hospital, doctor and therapy visits</a:t>
            </a:r>
          </a:p>
          <a:p>
            <a:pPr lvl="1"/>
            <a:r>
              <a:rPr lang="en-US" sz="2800"/>
              <a:t>Prescription drugs </a:t>
            </a:r>
          </a:p>
          <a:p>
            <a:pPr lvl="1"/>
            <a:r>
              <a:rPr lang="en-US" sz="2800"/>
              <a:t>Mental health services</a:t>
            </a:r>
          </a:p>
          <a:p>
            <a:pPr lvl="1"/>
            <a:r>
              <a:rPr lang="en-US" sz="2800"/>
              <a:t>Skilled Nursing Facilities and Home Health</a:t>
            </a:r>
          </a:p>
          <a:p>
            <a:pPr lvl="1"/>
            <a:r>
              <a:rPr lang="en-US" sz="2800"/>
              <a:t>Dental, vision and hearing</a:t>
            </a:r>
          </a:p>
          <a:p>
            <a:pPr lvl="1"/>
            <a:r>
              <a:rPr lang="en-US" sz="2800"/>
              <a:t>Nursing home care, or a caretaker in the home, or any other long-term care or </a:t>
            </a:r>
            <a:r>
              <a:rPr lang="en-US" sz="2800" i="1"/>
              <a:t>Home and Community Based Service </a:t>
            </a:r>
          </a:p>
          <a:p>
            <a:r>
              <a:rPr lang="en-US" sz="3600"/>
              <a:t>Also, you will get help from a </a:t>
            </a:r>
            <a:r>
              <a:rPr lang="en-US" sz="3600" b="1" i="1"/>
              <a:t>Care Coordinator </a:t>
            </a:r>
            <a:r>
              <a:rPr lang="en-US" sz="3600"/>
              <a:t>to find doctors or other medical services </a:t>
            </a:r>
          </a:p>
          <a:p>
            <a:pPr lvl="1"/>
            <a:endParaRPr lang="en-US" sz="2800"/>
          </a:p>
          <a:p>
            <a:pPr lvl="1"/>
            <a:endParaRPr lang="en-US" sz="2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A72102-F6B5-F2C6-A4F1-6D0212780A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F399BE-4209-5191-DD63-A7135A0B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/>
              <a:t>What Services Do D-SNP Plans Offer?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5D446-5A66-99A9-1CA7-B1763CCED5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6912217" y="1481069"/>
            <a:ext cx="4556935" cy="44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4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9467F8-6D5F-907D-4793-3C7B70D61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15C02E-F8D7-EF1F-4B6F-E3ED9ADBA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8306" y="1621045"/>
            <a:ext cx="5648739" cy="50246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0000"/>
                </a:solidFill>
              </a:rPr>
              <a:t>Your new D-SNP plan will have provider networks.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Except for emergencies, you must visit a provider that is in the plan’s network for it to be covered.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0000"/>
                </a:solidFill>
              </a:rPr>
              <a:t>When you enroll in a D-SNP plan for the </a:t>
            </a:r>
            <a:r>
              <a:rPr lang="en-US" b="1">
                <a:solidFill>
                  <a:srgbClr val="000000"/>
                </a:solidFill>
              </a:rPr>
              <a:t>first time</a:t>
            </a:r>
            <a:r>
              <a:rPr lang="en-US">
                <a:solidFill>
                  <a:srgbClr val="000000"/>
                </a:solidFill>
              </a:rPr>
              <a:t>, y</a:t>
            </a:r>
            <a:r>
              <a:rPr lang="en-US"/>
              <a:t>ou have </a:t>
            </a:r>
            <a:r>
              <a:rPr lang="en-US" b="1"/>
              <a:t>at least 90 days </a:t>
            </a:r>
            <a:r>
              <a:rPr lang="en-US"/>
              <a:t>to continue visiting your current providers, even if they do not accept your D-SNP plan</a:t>
            </a: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 sz="3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4606B2-46AF-22D0-93B0-AD04A1305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61" y="1744888"/>
            <a:ext cx="5648739" cy="5024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0B4865-771B-0389-FB45-EFD8E682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/>
              <a:t>Can I See Any Doctor?</a:t>
            </a:r>
          </a:p>
        </p:txBody>
      </p:sp>
      <p:pic>
        <p:nvPicPr>
          <p:cNvPr id="6" name="Picture 5" descr="A cartoon of a person talking on a phone&#10;&#10;AI-generated content may be incorrect.">
            <a:extLst>
              <a:ext uri="{FF2B5EF4-FFF2-40B4-BE49-F238E27FC236}">
                <a16:creationId xmlns:a16="http://schemas.microsoft.com/office/drawing/2014/main" id="{8206D171-0B90-D744-4378-E2D49B7E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744888"/>
            <a:ext cx="4582767" cy="45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C5CAA-9617-E9A7-56F7-D53F36D10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671B-6EFD-FFA7-1652-A7F6FED252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265" indent="-342265"/>
            <a:r>
              <a:rPr lang="en-US"/>
              <a:t>Compare and pick a D-SNP through the </a:t>
            </a:r>
            <a:r>
              <a:rPr lang="en-US" b="1"/>
              <a:t>Medicare.gov </a:t>
            </a:r>
            <a:r>
              <a:rPr lang="en-US" b="1" err="1"/>
              <a:t>Planfinder</a:t>
            </a:r>
            <a:r>
              <a:rPr lang="en-US" b="1"/>
              <a:t> or 1-800-Medicare</a:t>
            </a:r>
          </a:p>
          <a:p>
            <a:pPr marL="742315" lvl="1" indent="-285115"/>
            <a:r>
              <a:rPr lang="en-US"/>
              <a:t>If you know exactly what plan you want, you can call the plan directly to enroll</a:t>
            </a:r>
          </a:p>
          <a:p>
            <a:pPr marL="342265" indent="-342265"/>
            <a:r>
              <a:rPr lang="en-US"/>
              <a:t>Pick a plan between </a:t>
            </a:r>
            <a:r>
              <a:rPr lang="en-US" b="1"/>
              <a:t>10/15/2025-12/31/2025 </a:t>
            </a:r>
            <a:r>
              <a:rPr lang="en-US"/>
              <a:t>to start January 1, 2026.</a:t>
            </a:r>
          </a:p>
          <a:p>
            <a:pPr marL="342265" indent="-342265"/>
            <a:r>
              <a:rPr lang="en-US"/>
              <a:t>At any time of the year: </a:t>
            </a:r>
          </a:p>
          <a:p>
            <a:pPr marL="742315" lvl="1" indent="-285115"/>
            <a:r>
              <a:rPr lang="en-US"/>
              <a:t>You can enroll in or change to a new D-SNP</a:t>
            </a:r>
          </a:p>
          <a:p>
            <a:pPr marL="742315" lvl="1" indent="-285115"/>
            <a:r>
              <a:rPr lang="en-US"/>
              <a:t>You can leave D-SNPs and return to Original Medicare</a:t>
            </a:r>
          </a:p>
          <a:p>
            <a:pPr marL="0" indent="0">
              <a:buNone/>
            </a:pPr>
            <a:endParaRPr lang="en-US"/>
          </a:p>
          <a:p>
            <a:pPr marL="342265" indent="-342265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439C2A-1701-0119-074B-1B5CBF945C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844AB-BDB3-C287-6BA8-605D4235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/>
              <a:t>How Do I Pick or Change My D-SNP Plan?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E0210-D554-070E-8554-EA443B65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57" b="1"/>
          <a:stretch>
            <a:fillRect/>
          </a:stretch>
        </p:blipFill>
        <p:spPr>
          <a:xfrm rot="21600000">
            <a:off x="6672470" y="1708150"/>
            <a:ext cx="3916324" cy="344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05304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D8CDCC-1EBA-6255-4149-F6A5A1C7A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4F2A48-3CD5-101A-3F14-08299E9608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>
                <a:solidFill>
                  <a:srgbClr val="000000"/>
                </a:solidFill>
              </a:rPr>
              <a:t>You can opt out of a D-SNP plan at any time of the year by contacting Medicare. </a:t>
            </a:r>
          </a:p>
          <a:p>
            <a:r>
              <a:rPr lang="en-US" sz="2800">
                <a:solidFill>
                  <a:srgbClr val="000000"/>
                </a:solidFill>
              </a:rPr>
              <a:t>If you opt out, you will need to start using multiple insurance cards, because your Medicare and Medicaid will no longer be wrapped into one plan.  </a:t>
            </a:r>
          </a:p>
          <a:p>
            <a:r>
              <a:rPr lang="en-US" sz="2800">
                <a:solidFill>
                  <a:srgbClr val="000000"/>
                </a:solidFill>
              </a:rPr>
              <a:t>You may need to enroll in a drug plan and a plan for long term care services if you use them. </a:t>
            </a: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8BC7A2-C68D-63D4-A1FB-14EC1B2A5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571F92-9E91-E2EB-323C-07F7AF42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/>
              <a:t>What if I don’t want a D-SNP Plan?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7E4643-4DAD-1ABD-7BD5-5B453CF6C253}"/>
                  </a:ext>
                </a:extLst>
              </p14:cNvPr>
              <p14:cNvContentPartPr/>
              <p14:nvPr/>
            </p14:nvContentPartPr>
            <p14:xfrm>
              <a:off x="-952740" y="304774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7E4643-4DAD-1ABD-7BD5-5B453CF6C2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58860" y="30416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885B8B7-E8C2-A43F-0602-B0AC6580B2CE}"/>
                  </a:ext>
                </a:extLst>
              </p14:cNvPr>
              <p14:cNvContentPartPr/>
              <p14:nvPr/>
            </p14:nvContentPartPr>
            <p14:xfrm>
              <a:off x="8419500" y="5143660"/>
              <a:ext cx="32544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885B8B7-E8C2-A43F-0602-B0AC6580B2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3500" y="5107660"/>
                <a:ext cx="39708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08B5F41-21D5-54C7-689A-8B28B88333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41" r="-1"/>
          <a:stretch>
            <a:fillRect/>
          </a:stretch>
        </p:blipFill>
        <p:spPr>
          <a:xfrm>
            <a:off x="7106082" y="1713980"/>
            <a:ext cx="3860485" cy="37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61392"/>
      </p:ext>
    </p:extLst>
  </p:cSld>
  <p:clrMapOvr>
    <a:masterClrMapping/>
  </p:clrMapOvr>
</p:sld>
</file>

<file path=ppt/theme/theme1.xml><?xml version="1.0" encoding="utf-8"?>
<a:theme xmlns:a="http://schemas.openxmlformats.org/drawingml/2006/main" name="10_AO Master Slides 08-26-2014 with layout gu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5437C33EC814EA8281F4D9DF47314" ma:contentTypeVersion="21" ma:contentTypeDescription="Create a new document." ma:contentTypeScope="" ma:versionID="0afbe30acb4ca008afdf48d89e779386">
  <xsd:schema xmlns:xsd="http://www.w3.org/2001/XMLSchema" xmlns:xs="http://www.w3.org/2001/XMLSchema" xmlns:p="http://schemas.microsoft.com/office/2006/metadata/properties" xmlns:ns2="eee6f543-dc2e-4242-be15-0f2a3b74f11f" xmlns:ns3="51e4170a-ba1a-4f22-9fbf-1c359583468b" targetNamespace="http://schemas.microsoft.com/office/2006/metadata/properties" ma:root="true" ma:fieldsID="22bc21b3b9e8cdb30ad14c9bba8f26f8" ns2:_="" ns3:_="">
    <xsd:import namespace="eee6f543-dc2e-4242-be15-0f2a3b74f11f"/>
    <xsd:import namespace="51e4170a-ba1a-4f22-9fbf-1c35958346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DateandTim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6f543-dc2e-4242-be15-0f2a3b74f1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adb1a6e-839b-4433-889c-b6a112b290ae}" ma:internalName="TaxCatchAll" ma:showField="CatchAllData" ma:web="eee6f543-dc2e-4242-be15-0f2a3b74f1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4170a-ba1a-4f22-9fbf-1c35958346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Time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739f99e-083d-4148-a34e-8f964e95b9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e4170a-ba1a-4f22-9fbf-1c359583468b">
      <Terms xmlns="http://schemas.microsoft.com/office/infopath/2007/PartnerControls"/>
    </lcf76f155ced4ddcb4097134ff3c332f>
    <TaxCatchAll xmlns="eee6f543-dc2e-4242-be15-0f2a3b74f11f" xsi:nil="true"/>
    <DateandTime xmlns="51e4170a-ba1a-4f22-9fbf-1c359583468b" xsi:nil="true"/>
  </documentManagement>
</p:properties>
</file>

<file path=customXml/itemProps1.xml><?xml version="1.0" encoding="utf-8"?>
<ds:datastoreItem xmlns:ds="http://schemas.openxmlformats.org/officeDocument/2006/customXml" ds:itemID="{CF28FA26-72C0-4116-A53C-0ED9839967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647134-2F69-44C0-81E6-AA35CCA60737}">
  <ds:schemaRefs>
    <ds:schemaRef ds:uri="51e4170a-ba1a-4f22-9fbf-1c359583468b"/>
    <ds:schemaRef ds:uri="eee6f543-dc2e-4242-be15-0f2a3b74f1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F9ECEF-B99E-4E4B-8933-447EDA4461CA}">
  <ds:schemaRefs>
    <ds:schemaRef ds:uri="51e4170a-ba1a-4f22-9fbf-1c359583468b"/>
    <ds:schemaRef ds:uri="eee6f543-dc2e-4242-be15-0f2a3b74f1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Updated Avisery template 2025</Template>
  <Application>Microsoft Office PowerPoint</Application>
  <PresentationFormat>Widescreen</PresentationFormat>
  <Slides>11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10_AO Master Slides 08-26-2014 with layout guides</vt:lpstr>
      <vt:lpstr>  Illinois Dual Eligible Special Needs Plans (D-SNPs)  </vt:lpstr>
      <vt:lpstr>What is a D-SNP?</vt:lpstr>
      <vt:lpstr>Medicare and Medicaid without a D-SNP</vt:lpstr>
      <vt:lpstr>D-SNP Plan Members Only Need One Health Insurance Card</vt:lpstr>
      <vt:lpstr>Who can get an Illinois D-SNP?</vt:lpstr>
      <vt:lpstr>What Services Do D-SNP Plans Offer?</vt:lpstr>
      <vt:lpstr>Can I See Any Doctor?</vt:lpstr>
      <vt:lpstr>How Do I Pick or Change My D-SNP Plan? </vt:lpstr>
      <vt:lpstr>What if I don’t want a D-SNP Plan?</vt:lpstr>
      <vt:lpstr>What happens if I lose my Medicaid coverage?</vt:lpstr>
      <vt:lpstr>Need Help? Contact a SHIP Counselor!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Durkin</dc:creator>
  <cp:revision>1</cp:revision>
  <dcterms:created xsi:type="dcterms:W3CDTF">2025-07-29T15:08:21Z</dcterms:created>
  <dcterms:modified xsi:type="dcterms:W3CDTF">2025-10-14T15:27:47Z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0x0101005FC5437C33EC814EA8281F4D9DF47314</vt:lpwstr>
  </property>
  <property fmtid="{D5CDD505-2E9C-101B-9397-08002B2CF9AE}" pid="3" name="MediaServiceImageTags">
    <vt:lpwstr/>
  </property>
</Properties>
</file>