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8" r:id="rId4"/>
  </p:sldMasterIdLst>
  <p:notesMasterIdLst>
    <p:notesMasterId r:id="rId17"/>
  </p:notesMasterIdLst>
  <p:handoutMasterIdLst>
    <p:handoutMasterId r:id="rId18"/>
  </p:handoutMasterIdLst>
  <p:sldIdLst>
    <p:sldId id="2422" r:id="rId5"/>
    <p:sldId id="2444" r:id="rId6"/>
    <p:sldId id="2423" r:id="rId7"/>
    <p:sldId id="2431" r:id="rId8"/>
    <p:sldId id="2434" r:id="rId9"/>
    <p:sldId id="2424" r:id="rId10"/>
    <p:sldId id="2432" r:id="rId11"/>
    <p:sldId id="2435" r:id="rId12"/>
    <p:sldId id="2425" r:id="rId13"/>
    <p:sldId id="2433" r:id="rId14"/>
    <p:sldId id="2436" r:id="rId15"/>
    <p:sldId id="2404"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B0D02B-193C-C624-BE5E-977E7465B047}" name="Diane Slezak" initials="DS" userId="S::Diane.Slezak@ageoptions.org::2a07f20b-061a-43c6-a6f7-2ad108c30f85" providerId="AD"/>
  <p188:author id="{74AB18EA-ACF7-B001-4F17-D97F8659C6CB}" name="Diane Slezak" initials="DS" userId="S::diane.slezak@ageoptions.org::2a07f20b-061a-43c6-a6f7-2ad108c30f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initials="S" lastIdx="3" clrIdx="0">
    <p:extLst>
      <p:ext uri="{19B8F6BF-5375-455C-9EA6-DF929625EA0E}">
        <p15:presenceInfo xmlns:p15="http://schemas.microsoft.com/office/powerpoint/2012/main" userId="Sara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319"/>
    <a:srgbClr val="005293"/>
    <a:srgbClr val="EA011E"/>
    <a:srgbClr val="3CB4E6"/>
    <a:srgbClr val="3188C8"/>
    <a:srgbClr val="7AC142"/>
    <a:srgbClr val="FBAB18"/>
    <a:srgbClr val="363995"/>
    <a:srgbClr val="BEA5CA"/>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457" autoAdjust="0"/>
  </p:normalViewPr>
  <p:slideViewPr>
    <p:cSldViewPr snapToGrid="0">
      <p:cViewPr varScale="1">
        <p:scale>
          <a:sx n="59" d="100"/>
          <a:sy n="59" d="100"/>
        </p:scale>
        <p:origin x="940" y="52"/>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All%20Illinois_2025.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PeterByer\AppData\Local\Microsoft\Windows\INetCache\Content.Outlook\O0UXCAKY\Meal%20Cost%20Analysis%20v2.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House%20Data_2025/Fed%20House%20District%206_2025_ALSO%202026%20NEW%20LOOK%20TEMPLAT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Chicago,%20Illinois_20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All%20Illinois_20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House%20Data_2025/Fed%20House%20District%206_2025_ALSO%202026%20NEW%20LOOK%20TEMPLAT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Chicago,%20Illinois_202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All%20Illinois_2025.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Suburban%20Cook%20County,%20Illinois_2025.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ageoptions.sharepoint.com/Shared%20Documents/Data/Advocacy/Emma%20and%20Pete%20-%20Advocacy/Illinois%20Leg.%20Dist.%20Data/Chicago,%20Illinois_2025.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'2026_new look'!$O$6</c:f>
              <c:strCache>
                <c:ptCount val="1"/>
                <c:pt idx="0">
                  <c:v>Age 60+</c:v>
                </c:pt>
              </c:strCache>
            </c:strRef>
          </c:tx>
          <c:spPr>
            <a:solidFill>
              <a:srgbClr val="3188C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look'!$P$5:$S$5</c:f>
              <c:numCache>
                <c:formatCode>General</c:formatCode>
                <c:ptCount val="4"/>
                <c:pt idx="0">
                  <c:v>2010</c:v>
                </c:pt>
                <c:pt idx="1">
                  <c:v>2014</c:v>
                </c:pt>
                <c:pt idx="2">
                  <c:v>2019</c:v>
                </c:pt>
                <c:pt idx="3">
                  <c:v>2024</c:v>
                </c:pt>
              </c:numCache>
            </c:numRef>
          </c:cat>
          <c:val>
            <c:numRef>
              <c:f>'2026_new look'!$P$6:$S$6</c:f>
              <c:numCache>
                <c:formatCode>#,##0</c:formatCode>
                <c:ptCount val="4"/>
                <c:pt idx="0">
                  <c:v>2176050</c:v>
                </c:pt>
                <c:pt idx="1">
                  <c:v>2411038</c:v>
                </c:pt>
                <c:pt idx="2">
                  <c:v>2675686</c:v>
                </c:pt>
                <c:pt idx="3">
                  <c:v>2970106</c:v>
                </c:pt>
              </c:numCache>
            </c:numRef>
          </c:val>
          <c:extLst>
            <c:ext xmlns:c16="http://schemas.microsoft.com/office/drawing/2014/chart" uri="{C3380CC4-5D6E-409C-BE32-E72D297353CC}">
              <c16:uniqueId val="{00000000-03F0-46DD-8969-41AB08F24772}"/>
            </c:ext>
          </c:extLst>
        </c:ser>
        <c:ser>
          <c:idx val="1"/>
          <c:order val="1"/>
          <c:tx>
            <c:strRef>
              <c:f>'2026_new look'!$O$7</c:f>
              <c:strCache>
                <c:ptCount val="1"/>
                <c:pt idx="0">
                  <c:v>Age 1-59</c:v>
                </c:pt>
              </c:strCache>
            </c:strRef>
          </c:tx>
          <c:spPr>
            <a:solidFill>
              <a:srgbClr val="FBAB1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look'!$P$5:$S$5</c:f>
              <c:numCache>
                <c:formatCode>General</c:formatCode>
                <c:ptCount val="4"/>
                <c:pt idx="0">
                  <c:v>2010</c:v>
                </c:pt>
                <c:pt idx="1">
                  <c:v>2014</c:v>
                </c:pt>
                <c:pt idx="2">
                  <c:v>2019</c:v>
                </c:pt>
                <c:pt idx="3">
                  <c:v>2024</c:v>
                </c:pt>
              </c:numCache>
            </c:numRef>
          </c:cat>
          <c:val>
            <c:numRef>
              <c:f>'2026_new look'!$P$7:$S$7</c:f>
              <c:numCache>
                <c:formatCode>#,##0</c:formatCode>
                <c:ptCount val="4"/>
                <c:pt idx="0">
                  <c:v>10569309</c:v>
                </c:pt>
                <c:pt idx="1">
                  <c:v>10457709</c:v>
                </c:pt>
                <c:pt idx="2">
                  <c:v>10145811</c:v>
                </c:pt>
                <c:pt idx="3">
                  <c:v>9724692</c:v>
                </c:pt>
              </c:numCache>
            </c:numRef>
          </c:val>
          <c:extLst>
            <c:ext xmlns:c16="http://schemas.microsoft.com/office/drawing/2014/chart" uri="{C3380CC4-5D6E-409C-BE32-E72D297353CC}">
              <c16:uniqueId val="{00000001-03F0-46DD-8969-41AB08F24772}"/>
            </c:ext>
          </c:extLst>
        </c:ser>
        <c:dLbls>
          <c:showLegendKey val="0"/>
          <c:showVal val="0"/>
          <c:showCatName val="0"/>
          <c:showSerName val="0"/>
          <c:showPercent val="0"/>
          <c:showBubbleSize val="0"/>
        </c:dLbls>
        <c:gapWidth val="182"/>
        <c:axId val="1878428208"/>
        <c:axId val="1356562896"/>
      </c:barChart>
      <c:catAx>
        <c:axId val="1878428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56562896"/>
        <c:crosses val="autoZero"/>
        <c:auto val="1"/>
        <c:lblAlgn val="ctr"/>
        <c:lblOffset val="100"/>
        <c:noMultiLvlLbl val="0"/>
      </c:catAx>
      <c:valAx>
        <c:axId val="1356562896"/>
        <c:scaling>
          <c:orientation val="minMax"/>
        </c:scaling>
        <c:delete val="1"/>
        <c:axPos val="b"/>
        <c:numFmt formatCode="#,##0" sourceLinked="1"/>
        <c:majorTickMark val="none"/>
        <c:minorTickMark val="none"/>
        <c:tickLblPos val="nextTo"/>
        <c:crossAx val="1878428208"/>
        <c:crosses val="autoZero"/>
        <c:crossBetween val="between"/>
      </c:valAx>
      <c:spPr>
        <a:noFill/>
        <a:ln>
          <a:noFill/>
        </a:ln>
        <a:effectLst/>
      </c:spPr>
    </c:plotArea>
    <c:legend>
      <c:legendPos val="b"/>
      <c:layout>
        <c:manualLayout>
          <c:xMode val="edge"/>
          <c:yMode val="edge"/>
          <c:x val="5.971753114887262E-2"/>
          <c:y val="0.92371146203022769"/>
          <c:w val="0.46283556313544005"/>
          <c:h val="5.6278532967271047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Original!$H$19</c:f>
              <c:strCache>
                <c:ptCount val="1"/>
                <c:pt idx="0">
                  <c:v>Cost Per Home Delivered Meal</c:v>
                </c:pt>
              </c:strCache>
            </c:strRef>
          </c:tx>
          <c:spPr>
            <a:solidFill>
              <a:srgbClr val="3188C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Original!$I$18:$J$18</c:f>
              <c:strCache>
                <c:ptCount val="2"/>
                <c:pt idx="0">
                  <c:v>FY2019</c:v>
                </c:pt>
                <c:pt idx="1">
                  <c:v>FY2025</c:v>
                </c:pt>
              </c:strCache>
            </c:strRef>
          </c:cat>
          <c:val>
            <c:numRef>
              <c:f>Original!$I$19:$J$19</c:f>
              <c:numCache>
                <c:formatCode>"$"#,##0.00_);[Red]\("$"#,##0.00\)</c:formatCode>
                <c:ptCount val="2"/>
                <c:pt idx="0">
                  <c:v>8.34</c:v>
                </c:pt>
                <c:pt idx="1">
                  <c:v>10.95</c:v>
                </c:pt>
              </c:numCache>
            </c:numRef>
          </c:val>
          <c:extLst>
            <c:ext xmlns:c16="http://schemas.microsoft.com/office/drawing/2014/chart" uri="{C3380CC4-5D6E-409C-BE32-E72D297353CC}">
              <c16:uniqueId val="{00000000-FA3D-40B6-8B54-00C8B20EDDAA}"/>
            </c:ext>
          </c:extLst>
        </c:ser>
        <c:dLbls>
          <c:showLegendKey val="0"/>
          <c:showVal val="0"/>
          <c:showCatName val="0"/>
          <c:showSerName val="0"/>
          <c:showPercent val="0"/>
          <c:showBubbleSize val="0"/>
        </c:dLbls>
        <c:gapWidth val="182"/>
        <c:axId val="1311787679"/>
        <c:axId val="1311788159"/>
      </c:barChart>
      <c:catAx>
        <c:axId val="131178767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11788159"/>
        <c:crosses val="autoZero"/>
        <c:auto val="1"/>
        <c:lblAlgn val="ctr"/>
        <c:lblOffset val="100"/>
        <c:noMultiLvlLbl val="0"/>
      </c:catAx>
      <c:valAx>
        <c:axId val="1311788159"/>
        <c:scaling>
          <c:orientation val="minMax"/>
          <c:min val="6"/>
        </c:scaling>
        <c:delete val="1"/>
        <c:axPos val="l"/>
        <c:numFmt formatCode="&quot;$&quot;#,##0.00_);[Red]\(&quot;$&quot;#,##0.00\)" sourceLinked="1"/>
        <c:majorTickMark val="none"/>
        <c:minorTickMark val="none"/>
        <c:tickLblPos val="nextTo"/>
        <c:crossAx val="13117876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394258894810069E-2"/>
          <c:y val="3.0386165311614803E-2"/>
          <c:w val="0.90585082941034456"/>
          <c:h val="0.81778523789191804"/>
        </c:manualLayout>
      </c:layout>
      <c:barChart>
        <c:barDir val="bar"/>
        <c:grouping val="clustered"/>
        <c:varyColors val="0"/>
        <c:ser>
          <c:idx val="0"/>
          <c:order val="0"/>
          <c:tx>
            <c:strRef>
              <c:f>'2026_new look template'!$K$6</c:f>
              <c:strCache>
                <c:ptCount val="1"/>
                <c:pt idx="0">
                  <c:v>Age 60+</c:v>
                </c:pt>
              </c:strCache>
            </c:strRef>
          </c:tx>
          <c:spPr>
            <a:solidFill>
              <a:srgbClr val="00529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 template'!$L$5:$O$5</c:f>
              <c:numCache>
                <c:formatCode>General</c:formatCode>
                <c:ptCount val="4"/>
                <c:pt idx="0">
                  <c:v>2010</c:v>
                </c:pt>
                <c:pt idx="1">
                  <c:v>2014</c:v>
                </c:pt>
                <c:pt idx="2">
                  <c:v>2019</c:v>
                </c:pt>
                <c:pt idx="3">
                  <c:v>2024</c:v>
                </c:pt>
              </c:numCache>
            </c:numRef>
          </c:cat>
          <c:val>
            <c:numRef>
              <c:f>'2026_new look template'!$L$6:$O$6</c:f>
              <c:numCache>
                <c:formatCode>#,##0</c:formatCode>
                <c:ptCount val="4"/>
                <c:pt idx="0">
                  <c:v>456377</c:v>
                </c:pt>
                <c:pt idx="1">
                  <c:v>506564</c:v>
                </c:pt>
                <c:pt idx="2">
                  <c:v>560901</c:v>
                </c:pt>
                <c:pt idx="3">
                  <c:v>618385</c:v>
                </c:pt>
              </c:numCache>
            </c:numRef>
          </c:val>
          <c:extLst>
            <c:ext xmlns:c16="http://schemas.microsoft.com/office/drawing/2014/chart" uri="{C3380CC4-5D6E-409C-BE32-E72D297353CC}">
              <c16:uniqueId val="{00000000-7E5A-4ADF-830B-A434CF3E6ABD}"/>
            </c:ext>
          </c:extLst>
        </c:ser>
        <c:ser>
          <c:idx val="1"/>
          <c:order val="1"/>
          <c:tx>
            <c:strRef>
              <c:f>'2026_new look template'!$K$7</c:f>
              <c:strCache>
                <c:ptCount val="1"/>
                <c:pt idx="0">
                  <c:v>Age 1-59</c:v>
                </c:pt>
              </c:strCache>
            </c:strRef>
          </c:tx>
          <c:spPr>
            <a:solidFill>
              <a:srgbClr val="FF631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 template'!$L$5:$O$5</c:f>
              <c:numCache>
                <c:formatCode>General</c:formatCode>
                <c:ptCount val="4"/>
                <c:pt idx="0">
                  <c:v>2010</c:v>
                </c:pt>
                <c:pt idx="1">
                  <c:v>2014</c:v>
                </c:pt>
                <c:pt idx="2">
                  <c:v>2019</c:v>
                </c:pt>
                <c:pt idx="3">
                  <c:v>2024</c:v>
                </c:pt>
              </c:numCache>
            </c:numRef>
          </c:cat>
          <c:val>
            <c:numRef>
              <c:f>'2026_new look template'!$L$7:$O$7</c:f>
              <c:numCache>
                <c:formatCode>#,##0</c:formatCode>
                <c:ptCount val="4"/>
                <c:pt idx="0">
                  <c:v>2013005</c:v>
                </c:pt>
                <c:pt idx="1">
                  <c:v>2008655</c:v>
                </c:pt>
                <c:pt idx="2">
                  <c:v>1944263</c:v>
                </c:pt>
                <c:pt idx="3">
                  <c:v>1852479</c:v>
                </c:pt>
              </c:numCache>
            </c:numRef>
          </c:val>
          <c:extLst>
            <c:ext xmlns:c16="http://schemas.microsoft.com/office/drawing/2014/chart" uri="{C3380CC4-5D6E-409C-BE32-E72D297353CC}">
              <c16:uniqueId val="{00000001-7E5A-4ADF-830B-A434CF3E6ABD}"/>
            </c:ext>
          </c:extLst>
        </c:ser>
        <c:dLbls>
          <c:showLegendKey val="0"/>
          <c:showVal val="0"/>
          <c:showCatName val="0"/>
          <c:showSerName val="0"/>
          <c:showPercent val="0"/>
          <c:showBubbleSize val="0"/>
        </c:dLbls>
        <c:gapWidth val="182"/>
        <c:axId val="1487815183"/>
        <c:axId val="1572868207"/>
      </c:barChart>
      <c:catAx>
        <c:axId val="14878151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572868207"/>
        <c:crosses val="autoZero"/>
        <c:auto val="1"/>
        <c:lblAlgn val="ctr"/>
        <c:lblOffset val="100"/>
        <c:noMultiLvlLbl val="0"/>
      </c:catAx>
      <c:valAx>
        <c:axId val="1572868207"/>
        <c:scaling>
          <c:orientation val="minMax"/>
        </c:scaling>
        <c:delete val="1"/>
        <c:axPos val="b"/>
        <c:numFmt formatCode="#,##0" sourceLinked="1"/>
        <c:majorTickMark val="none"/>
        <c:minorTickMark val="none"/>
        <c:tickLblPos val="nextTo"/>
        <c:crossAx val="1487815183"/>
        <c:crosses val="autoZero"/>
        <c:crossBetween val="between"/>
      </c:valAx>
      <c:spPr>
        <a:noFill/>
        <a:ln>
          <a:noFill/>
        </a:ln>
        <a:effectLst/>
      </c:spPr>
    </c:plotArea>
    <c:legend>
      <c:legendPos val="b"/>
      <c:layout>
        <c:manualLayout>
          <c:xMode val="edge"/>
          <c:yMode val="edge"/>
          <c:x val="3.3541713693882709E-2"/>
          <c:y val="0.92310884668828164"/>
          <c:w val="0.52482213753634932"/>
          <c:h val="5.672308608482763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89508013237405E-2"/>
          <c:y val="3.0323802643923019E-2"/>
          <c:w val="0.87013321650601883"/>
          <c:h val="0.84296958806948297"/>
        </c:manualLayout>
      </c:layout>
      <c:barChart>
        <c:barDir val="bar"/>
        <c:grouping val="clustered"/>
        <c:varyColors val="0"/>
        <c:ser>
          <c:idx val="0"/>
          <c:order val="0"/>
          <c:tx>
            <c:strRef>
              <c:f>'2026 new look_Chicago'!$P$5</c:f>
              <c:strCache>
                <c:ptCount val="1"/>
                <c:pt idx="0">
                  <c:v>Age 60+</c:v>
                </c:pt>
              </c:strCache>
            </c:strRef>
          </c:tx>
          <c:spPr>
            <a:solidFill>
              <a:srgbClr val="3CB4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 new look_Chicago'!$Q$4:$T$4</c:f>
              <c:numCache>
                <c:formatCode>General</c:formatCode>
                <c:ptCount val="4"/>
                <c:pt idx="0">
                  <c:v>2010</c:v>
                </c:pt>
                <c:pt idx="1">
                  <c:v>2014</c:v>
                </c:pt>
                <c:pt idx="2">
                  <c:v>2019</c:v>
                </c:pt>
                <c:pt idx="3">
                  <c:v>2024</c:v>
                </c:pt>
              </c:numCache>
            </c:numRef>
          </c:cat>
          <c:val>
            <c:numRef>
              <c:f>'2026 new look_Chicago'!$Q$5:$T$5</c:f>
              <c:numCache>
                <c:formatCode>#,##0</c:formatCode>
                <c:ptCount val="4"/>
                <c:pt idx="0">
                  <c:v>391795</c:v>
                </c:pt>
                <c:pt idx="1">
                  <c:v>418210</c:v>
                </c:pt>
                <c:pt idx="2">
                  <c:v>465426</c:v>
                </c:pt>
                <c:pt idx="3">
                  <c:v>524410</c:v>
                </c:pt>
              </c:numCache>
            </c:numRef>
          </c:val>
          <c:extLst>
            <c:ext xmlns:c16="http://schemas.microsoft.com/office/drawing/2014/chart" uri="{C3380CC4-5D6E-409C-BE32-E72D297353CC}">
              <c16:uniqueId val="{00000000-C838-40ED-9356-EEC01067E288}"/>
            </c:ext>
          </c:extLst>
        </c:ser>
        <c:ser>
          <c:idx val="1"/>
          <c:order val="1"/>
          <c:tx>
            <c:strRef>
              <c:f>'2026 new look_Chicago'!$P$6</c:f>
              <c:strCache>
                <c:ptCount val="1"/>
                <c:pt idx="0">
                  <c:v>Age 1-59</c:v>
                </c:pt>
              </c:strCache>
            </c:strRef>
          </c:tx>
          <c:spPr>
            <a:solidFill>
              <a:srgbClr val="EA011E"/>
            </a:solidFill>
            <a:ln>
              <a:noFill/>
            </a:ln>
            <a:effectLst/>
          </c:spPr>
          <c:invertIfNegative val="0"/>
          <c:dPt>
            <c:idx val="0"/>
            <c:invertIfNegative val="0"/>
            <c:bubble3D val="0"/>
            <c:spPr>
              <a:solidFill>
                <a:srgbClr val="EA011E"/>
              </a:solidFill>
              <a:ln>
                <a:noFill/>
              </a:ln>
              <a:effectLst/>
            </c:spPr>
            <c:extLst>
              <c:ext xmlns:c16="http://schemas.microsoft.com/office/drawing/2014/chart" uri="{C3380CC4-5D6E-409C-BE32-E72D297353CC}">
                <c16:uniqueId val="{00000002-C838-40ED-9356-EEC01067E288}"/>
              </c:ext>
            </c:extLst>
          </c:dPt>
          <c:dPt>
            <c:idx val="1"/>
            <c:invertIfNegative val="0"/>
            <c:bubble3D val="0"/>
            <c:spPr>
              <a:solidFill>
                <a:srgbClr val="EA011E"/>
              </a:solidFill>
              <a:ln>
                <a:noFill/>
              </a:ln>
              <a:effectLst/>
            </c:spPr>
            <c:extLst>
              <c:ext xmlns:c16="http://schemas.microsoft.com/office/drawing/2014/chart" uri="{C3380CC4-5D6E-409C-BE32-E72D297353CC}">
                <c16:uniqueId val="{00000004-C838-40ED-9356-EEC01067E288}"/>
              </c:ext>
            </c:extLst>
          </c:dPt>
          <c:dPt>
            <c:idx val="2"/>
            <c:invertIfNegative val="0"/>
            <c:bubble3D val="0"/>
            <c:spPr>
              <a:solidFill>
                <a:srgbClr val="EA011E"/>
              </a:solidFill>
              <a:ln>
                <a:noFill/>
              </a:ln>
              <a:effectLst/>
            </c:spPr>
            <c:extLst>
              <c:ext xmlns:c16="http://schemas.microsoft.com/office/drawing/2014/chart" uri="{C3380CC4-5D6E-409C-BE32-E72D297353CC}">
                <c16:uniqueId val="{00000006-C838-40ED-9356-EEC01067E288}"/>
              </c:ext>
            </c:extLst>
          </c:dPt>
          <c:dPt>
            <c:idx val="3"/>
            <c:invertIfNegative val="0"/>
            <c:bubble3D val="0"/>
            <c:spPr>
              <a:solidFill>
                <a:srgbClr val="EA011E"/>
              </a:solidFill>
              <a:ln>
                <a:noFill/>
              </a:ln>
              <a:effectLst/>
            </c:spPr>
            <c:extLst>
              <c:ext xmlns:c16="http://schemas.microsoft.com/office/drawing/2014/chart" uri="{C3380CC4-5D6E-409C-BE32-E72D297353CC}">
                <c16:uniqueId val="{00000008-C838-40ED-9356-EEC01067E288}"/>
              </c:ext>
            </c:extLst>
          </c:dPt>
          <c:dLbls>
            <c:dLbl>
              <c:idx val="0"/>
              <c:layout>
                <c:manualLayout>
                  <c:x val="-2.3810362409781692E-4"/>
                  <c:y val="5.907389326802898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838-40ED-9356-EEC01067E288}"/>
                </c:ext>
              </c:extLst>
            </c:dLbl>
            <c:dLbl>
              <c:idx val="1"/>
              <c:layout>
                <c:manualLayout>
                  <c:x val="-3.0748528999517818E-3"/>
                  <c:y val="7.028306412366381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838-40ED-9356-EEC01067E288}"/>
                </c:ext>
              </c:extLst>
            </c:dLbl>
            <c:dLbl>
              <c:idx val="2"/>
              <c:layout>
                <c:manualLayout>
                  <c:x val="-8.1049979310113284E-5"/>
                  <c:y val="-4.301551875408893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838-40ED-9356-EEC01067E288}"/>
                </c:ext>
              </c:extLst>
            </c:dLbl>
            <c:dLbl>
              <c:idx val="3"/>
              <c:layout>
                <c:manualLayout>
                  <c:x val="-4.225721411756758E-3"/>
                  <c:y val="-5.937344121111140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838-40ED-9356-EEC01067E288}"/>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'2026 new look_Chicago'!$Q$4:$T$4</c:f>
              <c:numCache>
                <c:formatCode>General</c:formatCode>
                <c:ptCount val="4"/>
                <c:pt idx="0">
                  <c:v>2010</c:v>
                </c:pt>
                <c:pt idx="1">
                  <c:v>2014</c:v>
                </c:pt>
                <c:pt idx="2">
                  <c:v>2019</c:v>
                </c:pt>
                <c:pt idx="3">
                  <c:v>2024</c:v>
                </c:pt>
              </c:numCache>
            </c:numRef>
          </c:cat>
          <c:val>
            <c:numRef>
              <c:f>'2026 new look_Chicago'!$Q$6:$T$6</c:f>
              <c:numCache>
                <c:formatCode>#,##0</c:formatCode>
                <c:ptCount val="4"/>
                <c:pt idx="0">
                  <c:v>2311671</c:v>
                </c:pt>
                <c:pt idx="1">
                  <c:v>2294398</c:v>
                </c:pt>
                <c:pt idx="2">
                  <c:v>2253129</c:v>
                </c:pt>
                <c:pt idx="3">
                  <c:v>2186816</c:v>
                </c:pt>
              </c:numCache>
            </c:numRef>
          </c:val>
          <c:extLst>
            <c:ext xmlns:c16="http://schemas.microsoft.com/office/drawing/2014/chart" uri="{C3380CC4-5D6E-409C-BE32-E72D297353CC}">
              <c16:uniqueId val="{00000009-C838-40ED-9356-EEC01067E288}"/>
            </c:ext>
          </c:extLst>
        </c:ser>
        <c:dLbls>
          <c:showLegendKey val="0"/>
          <c:showVal val="0"/>
          <c:showCatName val="0"/>
          <c:showSerName val="0"/>
          <c:showPercent val="0"/>
          <c:showBubbleSize val="0"/>
        </c:dLbls>
        <c:gapWidth val="182"/>
        <c:axId val="1247227280"/>
        <c:axId val="1247218160"/>
      </c:barChart>
      <c:catAx>
        <c:axId val="1247227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247218160"/>
        <c:crosses val="autoZero"/>
        <c:auto val="1"/>
        <c:lblAlgn val="ctr"/>
        <c:lblOffset val="100"/>
        <c:noMultiLvlLbl val="0"/>
      </c:catAx>
      <c:valAx>
        <c:axId val="1247218160"/>
        <c:scaling>
          <c:orientation val="minMax"/>
        </c:scaling>
        <c:delete val="1"/>
        <c:axPos val="b"/>
        <c:numFmt formatCode="#,##0" sourceLinked="1"/>
        <c:majorTickMark val="none"/>
        <c:minorTickMark val="none"/>
        <c:tickLblPos val="nextTo"/>
        <c:crossAx val="1247227280"/>
        <c:crosses val="autoZero"/>
        <c:crossBetween val="between"/>
      </c:valAx>
      <c:spPr>
        <a:noFill/>
        <a:ln>
          <a:noFill/>
        </a:ln>
        <a:effectLst/>
      </c:spPr>
    </c:plotArea>
    <c:legend>
      <c:legendPos val="b"/>
      <c:layout>
        <c:manualLayout>
          <c:xMode val="edge"/>
          <c:yMode val="edge"/>
          <c:x val="1.7909470777620482E-2"/>
          <c:y val="0.90474961482041671"/>
          <c:w val="0.51870926358644076"/>
          <c:h val="6.032213801693019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'2026_new look'!$P$98</c:f>
              <c:strCache>
                <c:ptCount val="1"/>
                <c:pt idx="0">
                  <c:v> Age 60+</c:v>
                </c:pt>
              </c:strCache>
            </c:strRef>
          </c:tx>
          <c:spPr>
            <a:solidFill>
              <a:srgbClr val="3188C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look'!$Q$97:$T$97</c:f>
              <c:numCache>
                <c:formatCode>General</c:formatCode>
                <c:ptCount val="4"/>
                <c:pt idx="0">
                  <c:v>2010</c:v>
                </c:pt>
                <c:pt idx="1">
                  <c:v>2014</c:v>
                </c:pt>
                <c:pt idx="2">
                  <c:v>2019</c:v>
                </c:pt>
                <c:pt idx="3">
                  <c:v>2024</c:v>
                </c:pt>
              </c:numCache>
            </c:numRef>
          </c:cat>
          <c:val>
            <c:numRef>
              <c:f>'2026_new look'!$Q$98:$T$98</c:f>
              <c:numCache>
                <c:formatCode>#,##0</c:formatCode>
                <c:ptCount val="4"/>
                <c:pt idx="0">
                  <c:v>178900</c:v>
                </c:pt>
                <c:pt idx="1">
                  <c:v>208263</c:v>
                </c:pt>
                <c:pt idx="2">
                  <c:v>236848</c:v>
                </c:pt>
                <c:pt idx="3">
                  <c:v>306857</c:v>
                </c:pt>
              </c:numCache>
            </c:numRef>
          </c:val>
          <c:extLst>
            <c:ext xmlns:c16="http://schemas.microsoft.com/office/drawing/2014/chart" uri="{C3380CC4-5D6E-409C-BE32-E72D297353CC}">
              <c16:uniqueId val="{00000000-795C-4AC6-ABA5-B0A7982BF667}"/>
            </c:ext>
          </c:extLst>
        </c:ser>
        <c:ser>
          <c:idx val="1"/>
          <c:order val="1"/>
          <c:tx>
            <c:strRef>
              <c:f>'2026_new look'!$P$99</c:f>
              <c:strCache>
                <c:ptCount val="1"/>
                <c:pt idx="0">
                  <c:v>Age 1-59</c:v>
                </c:pt>
              </c:strCache>
            </c:strRef>
          </c:tx>
          <c:spPr>
            <a:solidFill>
              <a:srgbClr val="FBAB1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look'!$Q$97:$T$97</c:f>
              <c:numCache>
                <c:formatCode>General</c:formatCode>
                <c:ptCount val="4"/>
                <c:pt idx="0">
                  <c:v>2010</c:v>
                </c:pt>
                <c:pt idx="1">
                  <c:v>2014</c:v>
                </c:pt>
                <c:pt idx="2">
                  <c:v>2019</c:v>
                </c:pt>
                <c:pt idx="3">
                  <c:v>2024</c:v>
                </c:pt>
              </c:numCache>
            </c:numRef>
          </c:cat>
          <c:val>
            <c:numRef>
              <c:f>'2026_new look'!$Q$99:$T$99</c:f>
              <c:numCache>
                <c:formatCode>#,##0</c:formatCode>
                <c:ptCount val="4"/>
                <c:pt idx="0">
                  <c:v>1388538</c:v>
                </c:pt>
                <c:pt idx="1">
                  <c:v>1601261</c:v>
                </c:pt>
                <c:pt idx="2">
                  <c:v>1403702</c:v>
                </c:pt>
                <c:pt idx="3">
                  <c:v>1157015</c:v>
                </c:pt>
              </c:numCache>
            </c:numRef>
          </c:val>
          <c:extLst>
            <c:ext xmlns:c16="http://schemas.microsoft.com/office/drawing/2014/chart" uri="{C3380CC4-5D6E-409C-BE32-E72D297353CC}">
              <c16:uniqueId val="{00000001-795C-4AC6-ABA5-B0A7982BF667}"/>
            </c:ext>
          </c:extLst>
        </c:ser>
        <c:dLbls>
          <c:showLegendKey val="0"/>
          <c:showVal val="0"/>
          <c:showCatName val="0"/>
          <c:showSerName val="0"/>
          <c:showPercent val="0"/>
          <c:showBubbleSize val="0"/>
        </c:dLbls>
        <c:gapWidth val="182"/>
        <c:axId val="1307383408"/>
        <c:axId val="1356557616"/>
      </c:barChart>
      <c:catAx>
        <c:axId val="1307383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56557616"/>
        <c:crosses val="autoZero"/>
        <c:auto val="1"/>
        <c:lblAlgn val="ctr"/>
        <c:lblOffset val="100"/>
        <c:noMultiLvlLbl val="0"/>
      </c:catAx>
      <c:valAx>
        <c:axId val="1356557616"/>
        <c:scaling>
          <c:orientation val="minMax"/>
        </c:scaling>
        <c:delete val="1"/>
        <c:axPos val="b"/>
        <c:numFmt formatCode="#,##0" sourceLinked="1"/>
        <c:majorTickMark val="none"/>
        <c:minorTickMark val="none"/>
        <c:tickLblPos val="nextTo"/>
        <c:crossAx val="1307383408"/>
        <c:crosses val="autoZero"/>
        <c:crossBetween val="between"/>
      </c:valAx>
      <c:spPr>
        <a:noFill/>
        <a:ln>
          <a:noFill/>
        </a:ln>
        <a:effectLst/>
      </c:spPr>
    </c:plotArea>
    <c:legend>
      <c:legendPos val="b"/>
      <c:layout>
        <c:manualLayout>
          <c:xMode val="edge"/>
          <c:yMode val="edge"/>
          <c:x val="0.15992648354777769"/>
          <c:y val="0.89459225933587039"/>
          <c:w val="0.4223950870535032"/>
          <c:h val="8.25940592814408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789139851040435E-2"/>
          <c:y val="3.4178179379462784E-2"/>
          <c:w val="0.87368194316531489"/>
          <c:h val="0.83167709664300016"/>
        </c:manualLayout>
      </c:layout>
      <c:barChart>
        <c:barDir val="bar"/>
        <c:grouping val="clustered"/>
        <c:varyColors val="0"/>
        <c:ser>
          <c:idx val="0"/>
          <c:order val="0"/>
          <c:tx>
            <c:strRef>
              <c:f>'2026_new look template'!$M$104</c:f>
              <c:strCache>
                <c:ptCount val="1"/>
                <c:pt idx="0">
                  <c:v>Age 60+</c:v>
                </c:pt>
              </c:strCache>
            </c:strRef>
          </c:tx>
          <c:spPr>
            <a:solidFill>
              <a:srgbClr val="00529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 template'!$N$103:$Q$103</c:f>
              <c:numCache>
                <c:formatCode>General</c:formatCode>
                <c:ptCount val="4"/>
                <c:pt idx="0">
                  <c:v>2010</c:v>
                </c:pt>
                <c:pt idx="1">
                  <c:v>2014</c:v>
                </c:pt>
                <c:pt idx="2">
                  <c:v>2019</c:v>
                </c:pt>
                <c:pt idx="3">
                  <c:v>2024</c:v>
                </c:pt>
              </c:numCache>
            </c:numRef>
          </c:cat>
          <c:val>
            <c:numRef>
              <c:f>'2026_new look template'!$N$104:$Q$104</c:f>
              <c:numCache>
                <c:formatCode>#,##0</c:formatCode>
                <c:ptCount val="4"/>
                <c:pt idx="0">
                  <c:v>28011</c:v>
                </c:pt>
                <c:pt idx="1">
                  <c:v>36663</c:v>
                </c:pt>
                <c:pt idx="2">
                  <c:v>44962</c:v>
                </c:pt>
                <c:pt idx="3">
                  <c:v>57184</c:v>
                </c:pt>
              </c:numCache>
            </c:numRef>
          </c:val>
          <c:extLst>
            <c:ext xmlns:c16="http://schemas.microsoft.com/office/drawing/2014/chart" uri="{C3380CC4-5D6E-409C-BE32-E72D297353CC}">
              <c16:uniqueId val="{00000000-A610-4BAD-8226-B1B23AD4A104}"/>
            </c:ext>
          </c:extLst>
        </c:ser>
        <c:ser>
          <c:idx val="1"/>
          <c:order val="1"/>
          <c:tx>
            <c:strRef>
              <c:f>'2026_new look template'!$M$105</c:f>
              <c:strCache>
                <c:ptCount val="1"/>
                <c:pt idx="0">
                  <c:v>Age 1-59</c:v>
                </c:pt>
              </c:strCache>
            </c:strRef>
          </c:tx>
          <c:spPr>
            <a:solidFill>
              <a:srgbClr val="FF631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 template'!$N$103:$Q$103</c:f>
              <c:numCache>
                <c:formatCode>General</c:formatCode>
                <c:ptCount val="4"/>
                <c:pt idx="0">
                  <c:v>2010</c:v>
                </c:pt>
                <c:pt idx="1">
                  <c:v>2014</c:v>
                </c:pt>
                <c:pt idx="2">
                  <c:v>2019</c:v>
                </c:pt>
                <c:pt idx="3">
                  <c:v>2024</c:v>
                </c:pt>
              </c:numCache>
            </c:numRef>
          </c:cat>
          <c:val>
            <c:numRef>
              <c:f>'2026_new look template'!$N$105:$Q$105</c:f>
              <c:numCache>
                <c:formatCode>#,##0</c:formatCode>
                <c:ptCount val="4"/>
                <c:pt idx="0">
                  <c:v>196605</c:v>
                </c:pt>
                <c:pt idx="1">
                  <c:v>244439</c:v>
                </c:pt>
                <c:pt idx="2">
                  <c:v>211565</c:v>
                </c:pt>
                <c:pt idx="3">
                  <c:v>184110</c:v>
                </c:pt>
              </c:numCache>
            </c:numRef>
          </c:val>
          <c:extLst>
            <c:ext xmlns:c16="http://schemas.microsoft.com/office/drawing/2014/chart" uri="{C3380CC4-5D6E-409C-BE32-E72D297353CC}">
              <c16:uniqueId val="{00000001-A610-4BAD-8226-B1B23AD4A104}"/>
            </c:ext>
          </c:extLst>
        </c:ser>
        <c:dLbls>
          <c:showLegendKey val="0"/>
          <c:showVal val="0"/>
          <c:showCatName val="0"/>
          <c:showSerName val="0"/>
          <c:showPercent val="0"/>
          <c:showBubbleSize val="0"/>
        </c:dLbls>
        <c:gapWidth val="182"/>
        <c:axId val="1721277263"/>
        <c:axId val="1721277743"/>
      </c:barChart>
      <c:catAx>
        <c:axId val="17212772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721277743"/>
        <c:crosses val="autoZero"/>
        <c:auto val="1"/>
        <c:lblAlgn val="ctr"/>
        <c:lblOffset val="100"/>
        <c:noMultiLvlLbl val="0"/>
      </c:catAx>
      <c:valAx>
        <c:axId val="1721277743"/>
        <c:scaling>
          <c:orientation val="minMax"/>
        </c:scaling>
        <c:delete val="1"/>
        <c:axPos val="b"/>
        <c:numFmt formatCode="#,##0" sourceLinked="1"/>
        <c:majorTickMark val="none"/>
        <c:minorTickMark val="none"/>
        <c:tickLblPos val="nextTo"/>
        <c:crossAx val="1721277263"/>
        <c:crosses val="autoZero"/>
        <c:crossBetween val="between"/>
      </c:valAx>
      <c:spPr>
        <a:noFill/>
        <a:ln>
          <a:noFill/>
        </a:ln>
        <a:effectLst/>
      </c:spPr>
    </c:plotArea>
    <c:legend>
      <c:legendPos val="b"/>
      <c:layout>
        <c:manualLayout>
          <c:xMode val="edge"/>
          <c:yMode val="edge"/>
          <c:x val="3.9401243846270528E-2"/>
          <c:y val="0.89209849948001763"/>
          <c:w val="0.46235310341023483"/>
          <c:h val="7.9599613727529342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'2026 new look_Chicago'!$P$106</c:f>
              <c:strCache>
                <c:ptCount val="1"/>
                <c:pt idx="0">
                  <c:v>Age 60+</c:v>
                </c:pt>
              </c:strCache>
            </c:strRef>
          </c:tx>
          <c:spPr>
            <a:solidFill>
              <a:srgbClr val="3CB4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 new look_Chicago'!$Q$105:$T$105</c:f>
              <c:numCache>
                <c:formatCode>General</c:formatCode>
                <c:ptCount val="4"/>
                <c:pt idx="0">
                  <c:v>2010</c:v>
                </c:pt>
                <c:pt idx="1">
                  <c:v>2014</c:v>
                </c:pt>
                <c:pt idx="2">
                  <c:v>2019</c:v>
                </c:pt>
                <c:pt idx="3">
                  <c:v>2024</c:v>
                </c:pt>
              </c:numCache>
            </c:numRef>
          </c:cat>
          <c:val>
            <c:numRef>
              <c:f>'2026 new look_Chicago'!$Q$106:$T$106</c:f>
              <c:numCache>
                <c:formatCode>#,##0</c:formatCode>
                <c:ptCount val="4"/>
                <c:pt idx="0">
                  <c:v>64631.448000000004</c:v>
                </c:pt>
                <c:pt idx="1">
                  <c:v>71469.824999999997</c:v>
                </c:pt>
                <c:pt idx="2">
                  <c:v>74146.418000000005</c:v>
                </c:pt>
                <c:pt idx="3">
                  <c:v>93481.387999999992</c:v>
                </c:pt>
              </c:numCache>
            </c:numRef>
          </c:val>
          <c:extLst>
            <c:ext xmlns:c16="http://schemas.microsoft.com/office/drawing/2014/chart" uri="{C3380CC4-5D6E-409C-BE32-E72D297353CC}">
              <c16:uniqueId val="{00000000-4372-470D-9236-92D1951F0156}"/>
            </c:ext>
          </c:extLst>
        </c:ser>
        <c:ser>
          <c:idx val="1"/>
          <c:order val="1"/>
          <c:tx>
            <c:strRef>
              <c:f>'2026 new look_Chicago'!$P$107</c:f>
              <c:strCache>
                <c:ptCount val="1"/>
                <c:pt idx="0">
                  <c:v>Age 1-59</c:v>
                </c:pt>
              </c:strCache>
            </c:strRef>
          </c:tx>
          <c:spPr>
            <a:solidFill>
              <a:srgbClr val="EA011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 new look_Chicago'!$Q$105:$T$105</c:f>
              <c:numCache>
                <c:formatCode>General</c:formatCode>
                <c:ptCount val="4"/>
                <c:pt idx="0">
                  <c:v>2010</c:v>
                </c:pt>
                <c:pt idx="1">
                  <c:v>2014</c:v>
                </c:pt>
                <c:pt idx="2">
                  <c:v>2019</c:v>
                </c:pt>
                <c:pt idx="3">
                  <c:v>2024</c:v>
                </c:pt>
              </c:numCache>
            </c:numRef>
          </c:cat>
          <c:val>
            <c:numRef>
              <c:f>'2026 new look_Chicago'!$Q$107:$T$107</c:f>
              <c:numCache>
                <c:formatCode>#,##0</c:formatCode>
                <c:ptCount val="4"/>
                <c:pt idx="0">
                  <c:v>490558.86899999995</c:v>
                </c:pt>
                <c:pt idx="1">
                  <c:v>532511.79900000012</c:v>
                </c:pt>
                <c:pt idx="2">
                  <c:v>445166.272</c:v>
                </c:pt>
                <c:pt idx="3">
                  <c:v>353209.61200000002</c:v>
                </c:pt>
              </c:numCache>
            </c:numRef>
          </c:val>
          <c:extLst>
            <c:ext xmlns:c16="http://schemas.microsoft.com/office/drawing/2014/chart" uri="{C3380CC4-5D6E-409C-BE32-E72D297353CC}">
              <c16:uniqueId val="{00000001-4372-470D-9236-92D1951F0156}"/>
            </c:ext>
          </c:extLst>
        </c:ser>
        <c:dLbls>
          <c:showLegendKey val="0"/>
          <c:showVal val="0"/>
          <c:showCatName val="0"/>
          <c:showSerName val="0"/>
          <c:showPercent val="0"/>
          <c:showBubbleSize val="0"/>
        </c:dLbls>
        <c:gapWidth val="182"/>
        <c:axId val="1328918592"/>
        <c:axId val="1328928672"/>
      </c:barChart>
      <c:catAx>
        <c:axId val="1328918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28928672"/>
        <c:crosses val="autoZero"/>
        <c:auto val="1"/>
        <c:lblAlgn val="ctr"/>
        <c:lblOffset val="100"/>
        <c:noMultiLvlLbl val="0"/>
      </c:catAx>
      <c:valAx>
        <c:axId val="1328928672"/>
        <c:scaling>
          <c:orientation val="minMax"/>
        </c:scaling>
        <c:delete val="1"/>
        <c:axPos val="b"/>
        <c:numFmt formatCode="#,##0" sourceLinked="1"/>
        <c:majorTickMark val="none"/>
        <c:minorTickMark val="none"/>
        <c:tickLblPos val="nextTo"/>
        <c:crossAx val="1328918592"/>
        <c:crosses val="autoZero"/>
        <c:crossBetween val="between"/>
      </c:valAx>
      <c:spPr>
        <a:noFill/>
        <a:ln>
          <a:noFill/>
        </a:ln>
        <a:effectLst/>
      </c:spPr>
    </c:plotArea>
    <c:legend>
      <c:legendPos val="b"/>
      <c:layout>
        <c:manualLayout>
          <c:xMode val="edge"/>
          <c:yMode val="edge"/>
          <c:x val="1.2984735789471145E-2"/>
          <c:y val="0.9087102171650705"/>
          <c:w val="0.51013867016622927"/>
          <c:h val="7.812554680664916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248763797034985E-2"/>
          <c:y val="0.1084427377186811"/>
          <c:w val="0.91475123620296506"/>
          <c:h val="0.77616547719276119"/>
        </c:manualLayout>
      </c:layout>
      <c:barChart>
        <c:barDir val="bar"/>
        <c:grouping val="clustered"/>
        <c:varyColors val="0"/>
        <c:ser>
          <c:idx val="0"/>
          <c:order val="0"/>
          <c:tx>
            <c:strRef>
              <c:f>'2026_new look'!$O$118</c:f>
              <c:strCache>
                <c:ptCount val="1"/>
                <c:pt idx="0">
                  <c:v>Age 60+</c:v>
                </c:pt>
              </c:strCache>
            </c:strRef>
          </c:tx>
          <c:spPr>
            <a:solidFill>
              <a:srgbClr val="3188C8"/>
            </a:solidFill>
            <a:ln>
              <a:solidFill>
                <a:srgbClr val="3188C8"/>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'2026_new look'!$P$117:$S$117</c:f>
              <c:numCache>
                <c:formatCode>General</c:formatCode>
                <c:ptCount val="4"/>
                <c:pt idx="0">
                  <c:v>2010</c:v>
                </c:pt>
                <c:pt idx="1">
                  <c:v>2014</c:v>
                </c:pt>
                <c:pt idx="2">
                  <c:v>2019</c:v>
                </c:pt>
                <c:pt idx="3">
                  <c:v>2024</c:v>
                </c:pt>
              </c:numCache>
            </c:numRef>
          </c:cat>
          <c:val>
            <c:numRef>
              <c:f>'2026_new look'!$P$118:$S$118</c:f>
              <c:numCache>
                <c:formatCode>#,##0</c:formatCode>
                <c:ptCount val="4"/>
                <c:pt idx="0">
                  <c:v>82193.168999999994</c:v>
                </c:pt>
                <c:pt idx="1">
                  <c:v>128322</c:v>
                </c:pt>
                <c:pt idx="2">
                  <c:v>168518</c:v>
                </c:pt>
                <c:pt idx="3">
                  <c:v>223045</c:v>
                </c:pt>
              </c:numCache>
            </c:numRef>
          </c:val>
          <c:extLst>
            <c:ext xmlns:c16="http://schemas.microsoft.com/office/drawing/2014/chart" uri="{C3380CC4-5D6E-409C-BE32-E72D297353CC}">
              <c16:uniqueId val="{00000000-0665-4B75-B0D0-7393FF08975D}"/>
            </c:ext>
          </c:extLst>
        </c:ser>
        <c:ser>
          <c:idx val="1"/>
          <c:order val="1"/>
          <c:tx>
            <c:strRef>
              <c:f>'2026_new look'!$O$119</c:f>
              <c:strCache>
                <c:ptCount val="1"/>
                <c:pt idx="0">
                  <c:v>Age 1-59</c:v>
                </c:pt>
              </c:strCache>
            </c:strRef>
          </c:tx>
          <c:spPr>
            <a:solidFill>
              <a:srgbClr val="FBAB18"/>
            </a:solidFill>
            <a:ln>
              <a:noFill/>
            </a:ln>
            <a:effectLst/>
          </c:spPr>
          <c:invertIfNegative val="0"/>
          <c:dLbls>
            <c:dLbl>
              <c:idx val="1"/>
              <c:layout>
                <c:manualLayout>
                  <c:x val="-5.7333332887463298E-2"/>
                  <c:y val="6.025288420158701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65-4B75-B0D0-7393FF08975D}"/>
                </c:ext>
              </c:extLst>
            </c:dLbl>
            <c:dLbl>
              <c:idx val="2"/>
              <c:layout>
                <c:manualLayout>
                  <c:x val="-6.9012345142316744E-2"/>
                  <c:y val="5.27212736763886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665-4B75-B0D0-7393FF08975D}"/>
                </c:ext>
              </c:extLst>
            </c:dLbl>
            <c:dLbl>
              <c:idx val="3"/>
              <c:layout>
                <c:manualLayout>
                  <c:x val="-5.096296256663406E-2"/>
                  <c:y val="5.272127367638863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665-4B75-B0D0-7393FF08975D}"/>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'2026_new look'!$P$117:$S$117</c:f>
              <c:numCache>
                <c:formatCode>General</c:formatCode>
                <c:ptCount val="4"/>
                <c:pt idx="0">
                  <c:v>2010</c:v>
                </c:pt>
                <c:pt idx="1">
                  <c:v>2014</c:v>
                </c:pt>
                <c:pt idx="2">
                  <c:v>2019</c:v>
                </c:pt>
                <c:pt idx="3">
                  <c:v>2024</c:v>
                </c:pt>
              </c:numCache>
            </c:numRef>
          </c:cat>
          <c:val>
            <c:numRef>
              <c:f>'2026_new look'!$P$119:$S$119</c:f>
              <c:numCache>
                <c:formatCode>#,##0</c:formatCode>
                <c:ptCount val="4"/>
                <c:pt idx="0">
                  <c:v>351872</c:v>
                </c:pt>
                <c:pt idx="1">
                  <c:v>469007</c:v>
                </c:pt>
                <c:pt idx="2">
                  <c:v>464217</c:v>
                </c:pt>
                <c:pt idx="3">
                  <c:v>471985</c:v>
                </c:pt>
              </c:numCache>
            </c:numRef>
          </c:val>
          <c:extLst>
            <c:ext xmlns:c16="http://schemas.microsoft.com/office/drawing/2014/chart" uri="{C3380CC4-5D6E-409C-BE32-E72D297353CC}">
              <c16:uniqueId val="{00000001-0665-4B75-B0D0-7393FF08975D}"/>
            </c:ext>
          </c:extLst>
        </c:ser>
        <c:dLbls>
          <c:showLegendKey val="0"/>
          <c:showVal val="0"/>
          <c:showCatName val="0"/>
          <c:showSerName val="0"/>
          <c:showPercent val="0"/>
          <c:showBubbleSize val="0"/>
        </c:dLbls>
        <c:gapWidth val="182"/>
        <c:axId val="1273969408"/>
        <c:axId val="1273969888"/>
      </c:barChart>
      <c:catAx>
        <c:axId val="1273969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273969888"/>
        <c:crosses val="autoZero"/>
        <c:auto val="1"/>
        <c:lblAlgn val="ctr"/>
        <c:lblOffset val="100"/>
        <c:noMultiLvlLbl val="0"/>
      </c:catAx>
      <c:valAx>
        <c:axId val="1273969888"/>
        <c:scaling>
          <c:orientation val="minMax"/>
        </c:scaling>
        <c:delete val="1"/>
        <c:axPos val="b"/>
        <c:numFmt formatCode="#,##0" sourceLinked="1"/>
        <c:majorTickMark val="none"/>
        <c:minorTickMark val="none"/>
        <c:tickLblPos val="nextTo"/>
        <c:crossAx val="1273969408"/>
        <c:crosses val="autoZero"/>
        <c:crossBetween val="between"/>
      </c:valAx>
      <c:spPr>
        <a:noFill/>
        <a:ln>
          <a:noFill/>
        </a:ln>
        <a:effectLst/>
      </c:spPr>
    </c:plotArea>
    <c:legend>
      <c:legendPos val="b"/>
      <c:layout>
        <c:manualLayout>
          <c:xMode val="edge"/>
          <c:yMode val="edge"/>
          <c:x val="5.6196782855197164E-2"/>
          <c:y val="0.91410505277981613"/>
          <c:w val="0.43587834484948634"/>
          <c:h val="8.4529977658145267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405629333646727E-2"/>
          <c:y val="6.3736446613553335E-2"/>
          <c:w val="0.89494138559172642"/>
          <c:h val="0.82850235703833053"/>
        </c:manualLayout>
      </c:layout>
      <c:barChart>
        <c:barDir val="bar"/>
        <c:grouping val="clustered"/>
        <c:varyColors val="0"/>
        <c:ser>
          <c:idx val="0"/>
          <c:order val="0"/>
          <c:tx>
            <c:strRef>
              <c:f>SNAP!$E$18</c:f>
              <c:strCache>
                <c:ptCount val="1"/>
                <c:pt idx="0">
                  <c:v>Age 60+</c:v>
                </c:pt>
              </c:strCache>
            </c:strRef>
          </c:tx>
          <c:spPr>
            <a:solidFill>
              <a:srgbClr val="00529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SNAP!$F$17:$I$17</c:f>
              <c:numCache>
                <c:formatCode>General</c:formatCode>
                <c:ptCount val="4"/>
                <c:pt idx="0">
                  <c:v>2010</c:v>
                </c:pt>
                <c:pt idx="1">
                  <c:v>2014</c:v>
                </c:pt>
                <c:pt idx="2">
                  <c:v>2019</c:v>
                </c:pt>
                <c:pt idx="3">
                  <c:v>2024</c:v>
                </c:pt>
              </c:numCache>
            </c:numRef>
          </c:cat>
          <c:val>
            <c:numRef>
              <c:f>SNAP!$F$18:$I$18</c:f>
              <c:numCache>
                <c:formatCode>#,##0</c:formatCode>
                <c:ptCount val="4"/>
                <c:pt idx="0">
                  <c:v>12352.142</c:v>
                </c:pt>
                <c:pt idx="1">
                  <c:v>22013.630000000005</c:v>
                </c:pt>
                <c:pt idx="2">
                  <c:v>28625.838000000003</c:v>
                </c:pt>
                <c:pt idx="3">
                  <c:v>36269.56</c:v>
                </c:pt>
              </c:numCache>
            </c:numRef>
          </c:val>
          <c:extLst>
            <c:ext xmlns:c16="http://schemas.microsoft.com/office/drawing/2014/chart" uri="{C3380CC4-5D6E-409C-BE32-E72D297353CC}">
              <c16:uniqueId val="{00000000-E77B-4E34-8CFD-5F063FDCDDCF}"/>
            </c:ext>
          </c:extLst>
        </c:ser>
        <c:ser>
          <c:idx val="1"/>
          <c:order val="1"/>
          <c:tx>
            <c:strRef>
              <c:f>SNAP!$E$19</c:f>
              <c:strCache>
                <c:ptCount val="1"/>
                <c:pt idx="0">
                  <c:v>Age 1-59</c:v>
                </c:pt>
              </c:strCache>
            </c:strRef>
          </c:tx>
          <c:spPr>
            <a:solidFill>
              <a:srgbClr val="FF631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SNAP!$F$17:$I$17</c:f>
              <c:numCache>
                <c:formatCode>General</c:formatCode>
                <c:ptCount val="4"/>
                <c:pt idx="0">
                  <c:v>2010</c:v>
                </c:pt>
                <c:pt idx="1">
                  <c:v>2014</c:v>
                </c:pt>
                <c:pt idx="2">
                  <c:v>2019</c:v>
                </c:pt>
                <c:pt idx="3">
                  <c:v>2024</c:v>
                </c:pt>
              </c:numCache>
            </c:numRef>
          </c:cat>
          <c:val>
            <c:numRef>
              <c:f>SNAP!$F$19:$I$19</c:f>
              <c:numCache>
                <c:formatCode>#,##0</c:formatCode>
                <c:ptCount val="4"/>
                <c:pt idx="0">
                  <c:v>43900.550000000017</c:v>
                </c:pt>
                <c:pt idx="1">
                  <c:v>71918.433000000019</c:v>
                </c:pt>
                <c:pt idx="2">
                  <c:v>68191.429999999993</c:v>
                </c:pt>
                <c:pt idx="3">
                  <c:v>74187.805000000022</c:v>
                </c:pt>
              </c:numCache>
            </c:numRef>
          </c:val>
          <c:extLst>
            <c:ext xmlns:c16="http://schemas.microsoft.com/office/drawing/2014/chart" uri="{C3380CC4-5D6E-409C-BE32-E72D297353CC}">
              <c16:uniqueId val="{00000001-E77B-4E34-8CFD-5F063FDCDDCF}"/>
            </c:ext>
          </c:extLst>
        </c:ser>
        <c:dLbls>
          <c:showLegendKey val="0"/>
          <c:showVal val="0"/>
          <c:showCatName val="0"/>
          <c:showSerName val="0"/>
          <c:showPercent val="0"/>
          <c:showBubbleSize val="0"/>
        </c:dLbls>
        <c:gapWidth val="182"/>
        <c:axId val="736164831"/>
        <c:axId val="736169151"/>
      </c:barChart>
      <c:catAx>
        <c:axId val="73616483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36169151"/>
        <c:crosses val="autoZero"/>
        <c:auto val="1"/>
        <c:lblAlgn val="ctr"/>
        <c:lblOffset val="100"/>
        <c:noMultiLvlLbl val="0"/>
      </c:catAx>
      <c:valAx>
        <c:axId val="736169151"/>
        <c:scaling>
          <c:orientation val="minMax"/>
        </c:scaling>
        <c:delete val="1"/>
        <c:axPos val="b"/>
        <c:numFmt formatCode="#,##0" sourceLinked="1"/>
        <c:majorTickMark val="none"/>
        <c:minorTickMark val="none"/>
        <c:tickLblPos val="nextTo"/>
        <c:crossAx val="736164831"/>
        <c:crosses val="autoZero"/>
        <c:crossBetween val="between"/>
      </c:valAx>
      <c:spPr>
        <a:noFill/>
        <a:ln>
          <a:noFill/>
        </a:ln>
        <a:effectLst/>
      </c:spPr>
    </c:plotArea>
    <c:legend>
      <c:legendPos val="b"/>
      <c:layout>
        <c:manualLayout>
          <c:xMode val="edge"/>
          <c:yMode val="edge"/>
          <c:x val="3.2596168197346773E-2"/>
          <c:y val="0.89699544386856589"/>
          <c:w val="0.46409004436479023"/>
          <c:h val="8.4565863744606465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95561909676627E-2"/>
          <c:y val="1.6621857387142766E-2"/>
          <c:w val="0.89024452708425461"/>
          <c:h val="0.88727383046748109"/>
        </c:manualLayout>
      </c:layout>
      <c:barChart>
        <c:barDir val="bar"/>
        <c:grouping val="clustered"/>
        <c:varyColors val="0"/>
        <c:ser>
          <c:idx val="0"/>
          <c:order val="0"/>
          <c:tx>
            <c:strRef>
              <c:f>'2026 new look_Chicago'!$O$100</c:f>
              <c:strCache>
                <c:ptCount val="1"/>
                <c:pt idx="0">
                  <c:v>Age 60+</c:v>
                </c:pt>
              </c:strCache>
            </c:strRef>
          </c:tx>
          <c:spPr>
            <a:solidFill>
              <a:srgbClr val="3CB4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 new look_Chicago'!$P$99:$S$99</c:f>
              <c:numCache>
                <c:formatCode>General</c:formatCode>
                <c:ptCount val="4"/>
                <c:pt idx="0">
                  <c:v>2010</c:v>
                </c:pt>
                <c:pt idx="1">
                  <c:v>2014</c:v>
                </c:pt>
                <c:pt idx="2">
                  <c:v>2019</c:v>
                </c:pt>
                <c:pt idx="3">
                  <c:v>2024</c:v>
                </c:pt>
              </c:numCache>
            </c:numRef>
          </c:cat>
          <c:val>
            <c:numRef>
              <c:f>'2026 new look_Chicago'!$P$100:$S$100</c:f>
              <c:numCache>
                <c:formatCode>#,##0</c:formatCode>
                <c:ptCount val="4"/>
                <c:pt idx="0">
                  <c:v>37511.85</c:v>
                </c:pt>
                <c:pt idx="1">
                  <c:v>51865.11</c:v>
                </c:pt>
                <c:pt idx="2">
                  <c:v>62156.801999999996</c:v>
                </c:pt>
                <c:pt idx="3">
                  <c:v>78754.760000000009</c:v>
                </c:pt>
              </c:numCache>
            </c:numRef>
          </c:val>
          <c:extLst>
            <c:ext xmlns:c16="http://schemas.microsoft.com/office/drawing/2014/chart" uri="{C3380CC4-5D6E-409C-BE32-E72D297353CC}">
              <c16:uniqueId val="{00000000-C610-4829-A59B-91490211D8B0}"/>
            </c:ext>
          </c:extLst>
        </c:ser>
        <c:ser>
          <c:idx val="1"/>
          <c:order val="1"/>
          <c:tx>
            <c:strRef>
              <c:f>'2026 new look_Chicago'!$O$101</c:f>
              <c:strCache>
                <c:ptCount val="1"/>
                <c:pt idx="0">
                  <c:v>Age 1-59</c:v>
                </c:pt>
              </c:strCache>
            </c:strRef>
          </c:tx>
          <c:spPr>
            <a:solidFill>
              <a:srgbClr val="EA011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'2026 new look_Chicago'!$P$99:$S$99</c:f>
              <c:numCache>
                <c:formatCode>General</c:formatCode>
                <c:ptCount val="4"/>
                <c:pt idx="0">
                  <c:v>2010</c:v>
                </c:pt>
                <c:pt idx="1">
                  <c:v>2014</c:v>
                </c:pt>
                <c:pt idx="2">
                  <c:v>2019</c:v>
                </c:pt>
                <c:pt idx="3">
                  <c:v>2024</c:v>
                </c:pt>
              </c:numCache>
            </c:numRef>
          </c:cat>
          <c:val>
            <c:numRef>
              <c:f>'2026 new look_Chicago'!$P$101:$S$101</c:f>
              <c:numCache>
                <c:formatCode>#,##0</c:formatCode>
                <c:ptCount val="4"/>
                <c:pt idx="0">
                  <c:v>115375.40599999999</c:v>
                </c:pt>
                <c:pt idx="1">
                  <c:v>146698.88699999999</c:v>
                </c:pt>
                <c:pt idx="2">
                  <c:v>137449.5</c:v>
                </c:pt>
                <c:pt idx="3">
                  <c:v>140523.98499999996</c:v>
                </c:pt>
              </c:numCache>
            </c:numRef>
          </c:val>
          <c:extLst>
            <c:ext xmlns:c16="http://schemas.microsoft.com/office/drawing/2014/chart" uri="{C3380CC4-5D6E-409C-BE32-E72D297353CC}">
              <c16:uniqueId val="{00000001-C610-4829-A59B-91490211D8B0}"/>
            </c:ext>
          </c:extLst>
        </c:ser>
        <c:dLbls>
          <c:showLegendKey val="0"/>
          <c:showVal val="0"/>
          <c:showCatName val="0"/>
          <c:showSerName val="0"/>
          <c:showPercent val="0"/>
          <c:showBubbleSize val="0"/>
        </c:dLbls>
        <c:gapWidth val="182"/>
        <c:axId val="1392931456"/>
        <c:axId val="1392932416"/>
      </c:barChart>
      <c:catAx>
        <c:axId val="1392931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92932416"/>
        <c:crosses val="autoZero"/>
        <c:auto val="1"/>
        <c:lblAlgn val="ctr"/>
        <c:lblOffset val="100"/>
        <c:noMultiLvlLbl val="0"/>
      </c:catAx>
      <c:valAx>
        <c:axId val="1392932416"/>
        <c:scaling>
          <c:orientation val="minMax"/>
        </c:scaling>
        <c:delete val="1"/>
        <c:axPos val="b"/>
        <c:numFmt formatCode="#,##0" sourceLinked="1"/>
        <c:majorTickMark val="none"/>
        <c:minorTickMark val="none"/>
        <c:tickLblPos val="nextTo"/>
        <c:crossAx val="1392931456"/>
        <c:crosses val="autoZero"/>
        <c:crossBetween val="between"/>
      </c:valAx>
      <c:spPr>
        <a:noFill/>
        <a:ln>
          <a:noFill/>
        </a:ln>
        <a:effectLst/>
      </c:spPr>
    </c:plotArea>
    <c:legend>
      <c:legendPos val="b"/>
      <c:layout>
        <c:manualLayout>
          <c:xMode val="edge"/>
          <c:yMode val="edge"/>
          <c:x val="2.4146165482673572E-2"/>
          <c:y val="0.92187437323546439"/>
          <c:w val="0.46291644794400699"/>
          <c:h val="7.812554680664916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FE9F445-E93B-4A4B-A567-A7F2B6CF1740}" type="datetimeFigureOut">
              <a:rPr lang="en-US" smtClean="0"/>
              <a:t>7/10/2026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23A3777-7152-4BB0-87B7-E1A4CDC62509}" type="slidenum">
              <a:rPr lang="en-US" smtClean="0"/>
              <a:t>‹#›</a:t>
            </a:fld>
            <a:endParaRPr lang="en-US"/>
          </a:p>
        </p:txBody>
      </p:sp>
    </p:spTree>
    <p:extLst>
      <p:ext uri="{BB962C8B-B14F-4D97-AF65-F5344CB8AC3E}">
        <p14:creationId xmlns:p14="http://schemas.microsoft.com/office/powerpoint/2010/main" val="3617795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B7358FC-302E-C64B-B175-E759F7C44591}" type="datetimeFigureOut">
              <a:rPr lang="en-US" smtClean="0"/>
              <a:t>7/10/2026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680F63-5379-B54F-A7A4-B3B71BAE84B9}" type="slidenum">
              <a:rPr lang="en-US" smtClean="0"/>
              <a:t>‹#›</a:t>
            </a:fld>
            <a:endParaRPr lang="en-US"/>
          </a:p>
        </p:txBody>
      </p:sp>
    </p:spTree>
    <p:extLst>
      <p:ext uri="{BB962C8B-B14F-4D97-AF65-F5344CB8AC3E}">
        <p14:creationId xmlns:p14="http://schemas.microsoft.com/office/powerpoint/2010/main" val="3280062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0B162-D593-844C-C0B4-A823AD971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49F90-01F9-0E0E-361E-057547822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586556-01CC-80ED-2F5B-91882E6C89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A8796B-A4B6-F359-DE28-E4A76AA66CEF}"/>
              </a:ext>
            </a:extLst>
          </p:cNvPr>
          <p:cNvSpPr>
            <a:spLocks noGrp="1"/>
          </p:cNvSpPr>
          <p:nvPr>
            <p:ph type="sldNum" sz="quarter" idx="5"/>
          </p:nvPr>
        </p:nvSpPr>
        <p:spPr/>
        <p:txBody>
          <a:bodyPr/>
          <a:lstStyle/>
          <a:p>
            <a:fld id="{E3680F63-5379-B54F-A7A4-B3B71BAE84B9}" type="slidenum">
              <a:rPr lang="en-US" smtClean="0"/>
              <a:t>2</a:t>
            </a:fld>
            <a:endParaRPr lang="en-US"/>
          </a:p>
        </p:txBody>
      </p:sp>
    </p:spTree>
    <p:extLst>
      <p:ext uri="{BB962C8B-B14F-4D97-AF65-F5344CB8AC3E}">
        <p14:creationId xmlns:p14="http://schemas.microsoft.com/office/powerpoint/2010/main" val="272493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680F63-5379-B54F-A7A4-B3B71BAE84B9}" type="slidenum">
              <a:rPr lang="en-US" smtClean="0"/>
              <a:t>9</a:t>
            </a:fld>
            <a:endParaRPr lang="en-US"/>
          </a:p>
        </p:txBody>
      </p:sp>
    </p:spTree>
    <p:extLst>
      <p:ext uri="{BB962C8B-B14F-4D97-AF65-F5344CB8AC3E}">
        <p14:creationId xmlns:p14="http://schemas.microsoft.com/office/powerpoint/2010/main" val="9526459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79234" y="1149349"/>
            <a:ext cx="6874565" cy="2387600"/>
          </a:xfrm>
        </p:spPr>
        <p:txBody>
          <a:bodyPr anchor="ctr" anchorCtr="0"/>
          <a:lstStyle>
            <a:lvl1pPr algn="l">
              <a:defRPr sz="6000" baseline="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479235" y="4157662"/>
            <a:ext cx="6874565" cy="1577975"/>
          </a:xfrm>
        </p:spPr>
        <p:txBody>
          <a:bodyPr>
            <a:normAutofit/>
          </a:bodyPr>
          <a:lstStyle>
            <a:lvl1pPr marL="0" indent="0" algn="l">
              <a:buNone/>
              <a:defRPr sz="3600" baseline="0">
                <a:solidFill>
                  <a:schemeClr val="tx2"/>
                </a:solidFill>
                <a:latin typeface="Gill Sans Nova" panose="020B060202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FD090-73D7-4848-A9F2-B837B458E6ED}" type="slidenum">
              <a:rPr lang="en-US" smtClean="0"/>
              <a:t>‹#›</a:t>
            </a:fld>
            <a:endParaRPr lang="en-US"/>
          </a:p>
        </p:txBody>
      </p:sp>
      <p:sp>
        <p:nvSpPr>
          <p:cNvPr id="8" name="Rectangle 7">
            <a:extLst>
              <a:ext uri="{FF2B5EF4-FFF2-40B4-BE49-F238E27FC236}">
                <a16:creationId xmlns:a16="http://schemas.microsoft.com/office/drawing/2014/main" id="{3F46EBFE-68B6-5947-A7F9-6673207D4F90}"/>
              </a:ext>
            </a:extLst>
          </p:cNvPr>
          <p:cNvSpPr/>
          <p:nvPr userDrawn="1"/>
        </p:nvSpPr>
        <p:spPr>
          <a:xfrm>
            <a:off x="1439488" y="0"/>
            <a:ext cx="2209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black, wire, grill, arranged&#10;&#10;Description automatically generated">
            <a:extLst>
              <a:ext uri="{FF2B5EF4-FFF2-40B4-BE49-F238E27FC236}">
                <a16:creationId xmlns:a16="http://schemas.microsoft.com/office/drawing/2014/main" id="{788D1CB4-1037-BF49-947B-D5AA32476FBE}"/>
              </a:ext>
            </a:extLst>
          </p:cNvPr>
          <p:cNvPicPr>
            <a:picLocks noChangeAspect="1"/>
          </p:cNvPicPr>
          <p:nvPr userDrawn="1"/>
        </p:nvPicPr>
        <p:blipFill rotWithShape="1">
          <a:blip r:embed="rId2" cstate="print">
            <a:alphaModFix amt="73000"/>
            <a:extLst>
              <a:ext uri="{28A0092B-C50C-407E-A947-70E740481C1C}">
                <a14:useLocalDpi xmlns:a14="http://schemas.microsoft.com/office/drawing/2010/main"/>
              </a:ext>
            </a:extLst>
          </a:blip>
          <a:srcRect/>
          <a:stretch/>
        </p:blipFill>
        <p:spPr>
          <a:xfrm>
            <a:off x="-84083" y="733543"/>
            <a:ext cx="3733371" cy="6213795"/>
          </a:xfrm>
          <a:prstGeom prst="rect">
            <a:avLst/>
          </a:prstGeom>
        </p:spPr>
      </p:pic>
      <p:sp>
        <p:nvSpPr>
          <p:cNvPr id="11" name="Rectangle 10">
            <a:extLst>
              <a:ext uri="{FF2B5EF4-FFF2-40B4-BE49-F238E27FC236}">
                <a16:creationId xmlns:a16="http://schemas.microsoft.com/office/drawing/2014/main" id="{13DA96B6-65FB-7F4C-9A0A-CD00BF174850}"/>
              </a:ext>
            </a:extLst>
          </p:cNvPr>
          <p:cNvSpPr/>
          <p:nvPr userDrawn="1"/>
        </p:nvSpPr>
        <p:spPr>
          <a:xfrm>
            <a:off x="5577840" y="5982789"/>
            <a:ext cx="1045029" cy="875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8448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500058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4055659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38612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520293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rcle Photos and Text">
    <p:spTree>
      <p:nvGrpSpPr>
        <p:cNvPr id="1" name=""/>
        <p:cNvGrpSpPr/>
        <p:nvPr/>
      </p:nvGrpSpPr>
      <p:grpSpPr>
        <a:xfrm>
          <a:off x="0" y="0"/>
          <a:ext cx="0" cy="0"/>
          <a:chOff x="0" y="0"/>
          <a:chExt cx="0" cy="0"/>
        </a:xfrm>
      </p:grpSpPr>
      <p:pic>
        <p:nvPicPr>
          <p:cNvPr id="8" name="Picture 7" descr="A picture containing black, wire, grill, arranged&#10;&#10;Description automatically generated">
            <a:extLst>
              <a:ext uri="{FF2B5EF4-FFF2-40B4-BE49-F238E27FC236}">
                <a16:creationId xmlns:a16="http://schemas.microsoft.com/office/drawing/2014/main" id="{F25A6707-D4E9-2248-A779-83C2B72CDA77}"/>
              </a:ext>
            </a:extLst>
          </p:cNvPr>
          <p:cNvPicPr>
            <a:picLocks noChangeAspect="1"/>
          </p:cNvPicPr>
          <p:nvPr userDrawn="1"/>
        </p:nvPicPr>
        <p:blipFill>
          <a:blip r:embed="rId2" cstate="print">
            <a:alphaModFix amt="60000"/>
            <a:extLst>
              <a:ext uri="{28A0092B-C50C-407E-A947-70E740481C1C}">
                <a14:useLocalDpi xmlns:a14="http://schemas.microsoft.com/office/drawing/2010/main"/>
              </a:ext>
            </a:extLst>
          </a:blip>
          <a:stretch>
            <a:fillRect/>
          </a:stretch>
        </p:blipFill>
        <p:spPr>
          <a:xfrm>
            <a:off x="-1015778" y="0"/>
            <a:ext cx="10330117" cy="6858000"/>
          </a:xfrm>
          <a:prstGeom prst="rect">
            <a:avLst/>
          </a:prstGeom>
        </p:spPr>
      </p:pic>
      <p:sp>
        <p:nvSpPr>
          <p:cNvPr id="13" name="Picture Placeholder 12"/>
          <p:cNvSpPr>
            <a:spLocks noGrp="1"/>
          </p:cNvSpPr>
          <p:nvPr>
            <p:ph type="pic" sz="quarter" idx="11"/>
          </p:nvPr>
        </p:nvSpPr>
        <p:spPr>
          <a:xfrm>
            <a:off x="771525" y="2295525"/>
            <a:ext cx="2266950" cy="2266950"/>
          </a:xfrm>
          <a:custGeom>
            <a:avLst/>
            <a:gdLst>
              <a:gd name="connsiteX0" fmla="*/ 1133475 w 2266950"/>
              <a:gd name="connsiteY0" fmla="*/ 0 h 2266950"/>
              <a:gd name="connsiteX1" fmla="*/ 2266950 w 2266950"/>
              <a:gd name="connsiteY1" fmla="*/ 1133475 h 2266950"/>
              <a:gd name="connsiteX2" fmla="*/ 1133475 w 2266950"/>
              <a:gd name="connsiteY2" fmla="*/ 2266950 h 2266950"/>
              <a:gd name="connsiteX3" fmla="*/ 0 w 2266950"/>
              <a:gd name="connsiteY3" fmla="*/ 1133475 h 2266950"/>
              <a:gd name="connsiteX4" fmla="*/ 1133475 w 2266950"/>
              <a:gd name="connsiteY4" fmla="*/ 0 h 2266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950" h="2266950">
                <a:moveTo>
                  <a:pt x="1133475" y="0"/>
                </a:moveTo>
                <a:cubicBezTo>
                  <a:pt x="1759476" y="0"/>
                  <a:pt x="2266950" y="507474"/>
                  <a:pt x="2266950" y="1133475"/>
                </a:cubicBezTo>
                <a:cubicBezTo>
                  <a:pt x="2266950" y="1759476"/>
                  <a:pt x="1759476" y="2266950"/>
                  <a:pt x="1133475" y="2266950"/>
                </a:cubicBezTo>
                <a:cubicBezTo>
                  <a:pt x="507474" y="2266950"/>
                  <a:pt x="0" y="1759476"/>
                  <a:pt x="0" y="1133475"/>
                </a:cubicBezTo>
                <a:cubicBezTo>
                  <a:pt x="0" y="507474"/>
                  <a:pt x="507474" y="0"/>
                  <a:pt x="1133475" y="0"/>
                </a:cubicBez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4" name="Picture Placeholder 13"/>
          <p:cNvSpPr>
            <a:spLocks noGrp="1"/>
          </p:cNvSpPr>
          <p:nvPr>
            <p:ph type="pic" sz="quarter" idx="12"/>
          </p:nvPr>
        </p:nvSpPr>
        <p:spPr>
          <a:xfrm>
            <a:off x="3248025" y="885825"/>
            <a:ext cx="2266950" cy="2266950"/>
          </a:xfrm>
          <a:custGeom>
            <a:avLst/>
            <a:gdLst>
              <a:gd name="connsiteX0" fmla="*/ 1133475 w 2266950"/>
              <a:gd name="connsiteY0" fmla="*/ 0 h 2266950"/>
              <a:gd name="connsiteX1" fmla="*/ 2266950 w 2266950"/>
              <a:gd name="connsiteY1" fmla="*/ 1133475 h 2266950"/>
              <a:gd name="connsiteX2" fmla="*/ 1133475 w 2266950"/>
              <a:gd name="connsiteY2" fmla="*/ 2266950 h 2266950"/>
              <a:gd name="connsiteX3" fmla="*/ 0 w 2266950"/>
              <a:gd name="connsiteY3" fmla="*/ 1133475 h 2266950"/>
              <a:gd name="connsiteX4" fmla="*/ 1133475 w 2266950"/>
              <a:gd name="connsiteY4" fmla="*/ 0 h 2266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950" h="2266950">
                <a:moveTo>
                  <a:pt x="1133475" y="0"/>
                </a:moveTo>
                <a:cubicBezTo>
                  <a:pt x="1759476" y="0"/>
                  <a:pt x="2266950" y="507474"/>
                  <a:pt x="2266950" y="1133475"/>
                </a:cubicBezTo>
                <a:cubicBezTo>
                  <a:pt x="2266950" y="1759476"/>
                  <a:pt x="1759476" y="2266950"/>
                  <a:pt x="1133475" y="2266950"/>
                </a:cubicBezTo>
                <a:cubicBezTo>
                  <a:pt x="507474" y="2266950"/>
                  <a:pt x="0" y="1759476"/>
                  <a:pt x="0" y="1133475"/>
                </a:cubicBezTo>
                <a:cubicBezTo>
                  <a:pt x="0" y="507474"/>
                  <a:pt x="507474" y="0"/>
                  <a:pt x="1133475" y="0"/>
                </a:cubicBez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2" name="Picture Placeholder 11"/>
          <p:cNvSpPr>
            <a:spLocks noGrp="1"/>
          </p:cNvSpPr>
          <p:nvPr>
            <p:ph type="pic" sz="quarter" idx="13"/>
          </p:nvPr>
        </p:nvSpPr>
        <p:spPr>
          <a:xfrm>
            <a:off x="3248025" y="3705225"/>
            <a:ext cx="2266950" cy="2266950"/>
          </a:xfrm>
          <a:custGeom>
            <a:avLst/>
            <a:gdLst>
              <a:gd name="connsiteX0" fmla="*/ 1133475 w 2266950"/>
              <a:gd name="connsiteY0" fmla="*/ 0 h 2266950"/>
              <a:gd name="connsiteX1" fmla="*/ 2266950 w 2266950"/>
              <a:gd name="connsiteY1" fmla="*/ 1133475 h 2266950"/>
              <a:gd name="connsiteX2" fmla="*/ 1133475 w 2266950"/>
              <a:gd name="connsiteY2" fmla="*/ 2266950 h 2266950"/>
              <a:gd name="connsiteX3" fmla="*/ 0 w 2266950"/>
              <a:gd name="connsiteY3" fmla="*/ 1133475 h 2266950"/>
              <a:gd name="connsiteX4" fmla="*/ 1133475 w 2266950"/>
              <a:gd name="connsiteY4" fmla="*/ 0 h 2266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950" h="2266950">
                <a:moveTo>
                  <a:pt x="1133475" y="0"/>
                </a:moveTo>
                <a:cubicBezTo>
                  <a:pt x="1759476" y="0"/>
                  <a:pt x="2266950" y="507474"/>
                  <a:pt x="2266950" y="1133475"/>
                </a:cubicBezTo>
                <a:cubicBezTo>
                  <a:pt x="2266950" y="1759476"/>
                  <a:pt x="1759476" y="2266950"/>
                  <a:pt x="1133475" y="2266950"/>
                </a:cubicBezTo>
                <a:cubicBezTo>
                  <a:pt x="507474" y="2266950"/>
                  <a:pt x="0" y="1759476"/>
                  <a:pt x="0" y="1133475"/>
                </a:cubicBezTo>
                <a:cubicBezTo>
                  <a:pt x="0" y="507474"/>
                  <a:pt x="507474" y="0"/>
                  <a:pt x="1133475" y="0"/>
                </a:cubicBez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9" name="Title 1">
            <a:extLst>
              <a:ext uri="{FF2B5EF4-FFF2-40B4-BE49-F238E27FC236}">
                <a16:creationId xmlns:a16="http://schemas.microsoft.com/office/drawing/2014/main" id="{DB7793D1-3F3E-3541-9BBF-1244AA11696D}"/>
              </a:ext>
            </a:extLst>
          </p:cNvPr>
          <p:cNvSpPr>
            <a:spLocks noGrp="1"/>
          </p:cNvSpPr>
          <p:nvPr>
            <p:ph type="title"/>
          </p:nvPr>
        </p:nvSpPr>
        <p:spPr>
          <a:xfrm>
            <a:off x="6553200" y="365126"/>
            <a:ext cx="4800599" cy="2470602"/>
          </a:xfrm>
        </p:spPr>
        <p:txBody>
          <a:bodyPr anchor="b" anchorCtr="0">
            <a:normAutofit/>
          </a:bodyPr>
          <a:lstStyle>
            <a:lvl1pPr>
              <a:defRPr sz="3600" b="1" i="0" baseline="0">
                <a:solidFill>
                  <a:schemeClr val="accent2"/>
                </a:solidFill>
                <a:latin typeface="Gill Sans Nova Medium" panose="020B0602020204020203" pitchFamily="34" charset="0"/>
              </a:defRPr>
            </a:lvl1pPr>
          </a:lstStyle>
          <a:p>
            <a:r>
              <a:rPr lang="en-US"/>
              <a:t>Click to edit Master title style</a:t>
            </a:r>
          </a:p>
        </p:txBody>
      </p:sp>
      <p:sp>
        <p:nvSpPr>
          <p:cNvPr id="10" name="Content Placeholder 2">
            <a:extLst>
              <a:ext uri="{FF2B5EF4-FFF2-40B4-BE49-F238E27FC236}">
                <a16:creationId xmlns:a16="http://schemas.microsoft.com/office/drawing/2014/main" id="{91452EF3-59EF-5E47-ACF4-BC76FEB33844}"/>
              </a:ext>
            </a:extLst>
          </p:cNvPr>
          <p:cNvSpPr>
            <a:spLocks noGrp="1"/>
          </p:cNvSpPr>
          <p:nvPr>
            <p:ph idx="1"/>
          </p:nvPr>
        </p:nvSpPr>
        <p:spPr>
          <a:xfrm>
            <a:off x="6553200" y="3190689"/>
            <a:ext cx="4800599" cy="2670360"/>
          </a:xfrm>
        </p:spPr>
        <p:txBody>
          <a:bodyPr>
            <a:normAutofit/>
          </a:bodyPr>
          <a:lstStyle>
            <a:lvl1pPr marL="0" indent="0">
              <a:buFontTx/>
              <a:buNone/>
              <a:defRPr sz="1400" baseline="0">
                <a:latin typeface="+mj-lt"/>
              </a:defRPr>
            </a:lvl1pPr>
            <a:lvl2pPr>
              <a:defRPr sz="1100" baseline="0">
                <a:latin typeface="+mn-lt"/>
              </a:defRPr>
            </a:lvl2pPr>
            <a:lvl3pPr>
              <a:defRPr sz="1100" baseline="0">
                <a:latin typeface="+mn-lt"/>
              </a:defRPr>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6" name="Date Placeholder 5">
            <a:extLst>
              <a:ext uri="{FF2B5EF4-FFF2-40B4-BE49-F238E27FC236}">
                <a16:creationId xmlns:a16="http://schemas.microsoft.com/office/drawing/2014/main" id="{FA618F50-7955-1D42-91E4-2C31948F6094}"/>
              </a:ext>
            </a:extLst>
          </p:cNvPr>
          <p:cNvSpPr>
            <a:spLocks noGrp="1"/>
          </p:cNvSpPr>
          <p:nvPr>
            <p:ph type="dt" sz="half" idx="14"/>
          </p:nvPr>
        </p:nvSpPr>
        <p:spPr/>
        <p:txBody>
          <a:bodyPr/>
          <a:lstStyle/>
          <a:p>
            <a:endParaRPr lang="en-US"/>
          </a:p>
        </p:txBody>
      </p:sp>
      <p:sp>
        <p:nvSpPr>
          <p:cNvPr id="7" name="Footer Placeholder 6">
            <a:extLst>
              <a:ext uri="{FF2B5EF4-FFF2-40B4-BE49-F238E27FC236}">
                <a16:creationId xmlns:a16="http://schemas.microsoft.com/office/drawing/2014/main" id="{D7E74ACF-629A-BC4E-AF29-AB5EA03D53BD}"/>
              </a:ext>
            </a:extLst>
          </p:cNvPr>
          <p:cNvSpPr>
            <a:spLocks noGrp="1"/>
          </p:cNvSpPr>
          <p:nvPr>
            <p:ph type="ftr" sz="quarter" idx="15"/>
          </p:nvPr>
        </p:nvSpPr>
        <p:spPr/>
        <p:txBody>
          <a:bodyPr/>
          <a:lstStyle/>
          <a:p>
            <a:endParaRPr lang="en-US"/>
          </a:p>
        </p:txBody>
      </p:sp>
      <p:sp>
        <p:nvSpPr>
          <p:cNvPr id="11" name="Slide Number Placeholder 10">
            <a:extLst>
              <a:ext uri="{FF2B5EF4-FFF2-40B4-BE49-F238E27FC236}">
                <a16:creationId xmlns:a16="http://schemas.microsoft.com/office/drawing/2014/main" id="{4E9DDBEF-7DA0-E344-A441-41F1CBEE540E}"/>
              </a:ext>
            </a:extLst>
          </p:cNvPr>
          <p:cNvSpPr>
            <a:spLocks noGrp="1"/>
          </p:cNvSpPr>
          <p:nvPr>
            <p:ph type="sldNum" sz="quarter" idx="16"/>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657423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2423886" y="1012372"/>
            <a:ext cx="1538514" cy="4833257"/>
          </a:xfrm>
          <a:custGeom>
            <a:avLst/>
            <a:gdLst>
              <a:gd name="connsiteX0" fmla="*/ 0 w 1538514"/>
              <a:gd name="connsiteY0" fmla="*/ 0 h 4833257"/>
              <a:gd name="connsiteX1" fmla="*/ 1538514 w 1538514"/>
              <a:gd name="connsiteY1" fmla="*/ 0 h 4833257"/>
              <a:gd name="connsiteX2" fmla="*/ 1538514 w 1538514"/>
              <a:gd name="connsiteY2" fmla="*/ 4833257 h 4833257"/>
              <a:gd name="connsiteX3" fmla="*/ 0 w 1538514"/>
              <a:gd name="connsiteY3" fmla="*/ 4833257 h 4833257"/>
            </a:gdLst>
            <a:ahLst/>
            <a:cxnLst>
              <a:cxn ang="0">
                <a:pos x="connsiteX0" y="connsiteY0"/>
              </a:cxn>
              <a:cxn ang="0">
                <a:pos x="connsiteX1" y="connsiteY1"/>
              </a:cxn>
              <a:cxn ang="0">
                <a:pos x="connsiteX2" y="connsiteY2"/>
              </a:cxn>
              <a:cxn ang="0">
                <a:pos x="connsiteX3" y="connsiteY3"/>
              </a:cxn>
            </a:cxnLst>
            <a:rect l="l" t="t" r="r" b="b"/>
            <a:pathLst>
              <a:path w="1538514" h="4833257">
                <a:moveTo>
                  <a:pt x="0" y="0"/>
                </a:moveTo>
                <a:lnTo>
                  <a:pt x="1538514" y="0"/>
                </a:lnTo>
                <a:lnTo>
                  <a:pt x="1538514" y="4833257"/>
                </a:lnTo>
                <a:lnTo>
                  <a:pt x="0" y="4833257"/>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2"/>
          </p:nvPr>
        </p:nvSpPr>
        <p:spPr>
          <a:xfrm>
            <a:off x="7916531" y="3429000"/>
            <a:ext cx="3201411" cy="2416628"/>
          </a:xfrm>
          <a:custGeom>
            <a:avLst/>
            <a:gdLst>
              <a:gd name="connsiteX0" fmla="*/ 0 w 3201411"/>
              <a:gd name="connsiteY0" fmla="*/ 0 h 2416628"/>
              <a:gd name="connsiteX1" fmla="*/ 3201411 w 3201411"/>
              <a:gd name="connsiteY1" fmla="*/ 0 h 2416628"/>
              <a:gd name="connsiteX2" fmla="*/ 3201411 w 3201411"/>
              <a:gd name="connsiteY2" fmla="*/ 2416628 h 2416628"/>
              <a:gd name="connsiteX3" fmla="*/ 0 w 3201411"/>
              <a:gd name="connsiteY3" fmla="*/ 2416628 h 2416628"/>
            </a:gdLst>
            <a:ahLst/>
            <a:cxnLst>
              <a:cxn ang="0">
                <a:pos x="connsiteX0" y="connsiteY0"/>
              </a:cxn>
              <a:cxn ang="0">
                <a:pos x="connsiteX1" y="connsiteY1"/>
              </a:cxn>
              <a:cxn ang="0">
                <a:pos x="connsiteX2" y="connsiteY2"/>
              </a:cxn>
              <a:cxn ang="0">
                <a:pos x="connsiteX3" y="connsiteY3"/>
              </a:cxn>
            </a:cxnLst>
            <a:rect l="l" t="t" r="r" b="b"/>
            <a:pathLst>
              <a:path w="3201411" h="2416628">
                <a:moveTo>
                  <a:pt x="0" y="0"/>
                </a:moveTo>
                <a:lnTo>
                  <a:pt x="3201411" y="0"/>
                </a:lnTo>
                <a:lnTo>
                  <a:pt x="3201411" y="2416628"/>
                </a:lnTo>
                <a:lnTo>
                  <a:pt x="0" y="2416628"/>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pic>
        <p:nvPicPr>
          <p:cNvPr id="4" name="Picture 2">
            <a:extLst>
              <a:ext uri="{FF2B5EF4-FFF2-40B4-BE49-F238E27FC236}">
                <a16:creationId xmlns:a16="http://schemas.microsoft.com/office/drawing/2014/main" id="{F0AF3F58-597A-9A4A-B67B-671594095235}"/>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206DBD62-E314-8B47-AA0D-0731B9885BB6}"/>
              </a:ext>
            </a:extLst>
          </p:cNvPr>
          <p:cNvSpPr>
            <a:spLocks noGrp="1"/>
          </p:cNvSpPr>
          <p:nvPr>
            <p:ph type="dt" sz="half" idx="13"/>
          </p:nvPr>
        </p:nvSpPr>
        <p:spPr/>
        <p:txBody>
          <a:bodyPr/>
          <a:lstStyle/>
          <a:p>
            <a:endParaRPr lang="en-US"/>
          </a:p>
        </p:txBody>
      </p:sp>
      <p:sp>
        <p:nvSpPr>
          <p:cNvPr id="3" name="Footer Placeholder 2">
            <a:extLst>
              <a:ext uri="{FF2B5EF4-FFF2-40B4-BE49-F238E27FC236}">
                <a16:creationId xmlns:a16="http://schemas.microsoft.com/office/drawing/2014/main" id="{777F906A-EBE7-5341-B3CB-9B99E56E97DB}"/>
              </a:ext>
            </a:extLst>
          </p:cNvPr>
          <p:cNvSpPr>
            <a:spLocks noGrp="1"/>
          </p:cNvSpPr>
          <p:nvPr>
            <p:ph type="ftr" sz="quarter" idx="14"/>
          </p:nvPr>
        </p:nvSpPr>
        <p:spPr/>
        <p:txBody>
          <a:bodyPr/>
          <a:lstStyle/>
          <a:p>
            <a:endParaRPr lang="en-US"/>
          </a:p>
        </p:txBody>
      </p:sp>
      <p:sp>
        <p:nvSpPr>
          <p:cNvPr id="5" name="Slide Number Placeholder 4">
            <a:extLst>
              <a:ext uri="{FF2B5EF4-FFF2-40B4-BE49-F238E27FC236}">
                <a16:creationId xmlns:a16="http://schemas.microsoft.com/office/drawing/2014/main" id="{9F9250F3-F9C2-A043-A94E-CD063F25A9AA}"/>
              </a:ext>
            </a:extLst>
          </p:cNvPr>
          <p:cNvSpPr>
            <a:spLocks noGrp="1"/>
          </p:cNvSpPr>
          <p:nvPr>
            <p:ph type="sldNum" sz="quarter" idx="15"/>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61510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6458857" y="1825171"/>
            <a:ext cx="2641600" cy="3207657"/>
          </a:xfrm>
          <a:custGeom>
            <a:avLst/>
            <a:gdLst>
              <a:gd name="connsiteX0" fmla="*/ 0 w 2641600"/>
              <a:gd name="connsiteY0" fmla="*/ 0 h 3207657"/>
              <a:gd name="connsiteX1" fmla="*/ 2641600 w 2641600"/>
              <a:gd name="connsiteY1" fmla="*/ 0 h 3207657"/>
              <a:gd name="connsiteX2" fmla="*/ 2641600 w 2641600"/>
              <a:gd name="connsiteY2" fmla="*/ 3207657 h 3207657"/>
              <a:gd name="connsiteX3" fmla="*/ 0 w 2641600"/>
              <a:gd name="connsiteY3" fmla="*/ 3207657 h 3207657"/>
            </a:gdLst>
            <a:ahLst/>
            <a:cxnLst>
              <a:cxn ang="0">
                <a:pos x="connsiteX0" y="connsiteY0"/>
              </a:cxn>
              <a:cxn ang="0">
                <a:pos x="connsiteX1" y="connsiteY1"/>
              </a:cxn>
              <a:cxn ang="0">
                <a:pos x="connsiteX2" y="connsiteY2"/>
              </a:cxn>
              <a:cxn ang="0">
                <a:pos x="connsiteX3" y="connsiteY3"/>
              </a:cxn>
            </a:cxnLst>
            <a:rect l="l" t="t" r="r" b="b"/>
            <a:pathLst>
              <a:path w="2641600" h="3207657">
                <a:moveTo>
                  <a:pt x="0" y="0"/>
                </a:moveTo>
                <a:lnTo>
                  <a:pt x="2641600" y="0"/>
                </a:lnTo>
                <a:lnTo>
                  <a:pt x="2641600" y="3207657"/>
                </a:lnTo>
                <a:lnTo>
                  <a:pt x="0" y="3207657"/>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pic>
        <p:nvPicPr>
          <p:cNvPr id="3" name="Picture 2">
            <a:extLst>
              <a:ext uri="{FF2B5EF4-FFF2-40B4-BE49-F238E27FC236}">
                <a16:creationId xmlns:a16="http://schemas.microsoft.com/office/drawing/2014/main" id="{53C8DF2C-0B8A-2649-AEFC-E324B85123BD}"/>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B6A92CD2-D26E-1447-AE2A-C6BF05BC464E}"/>
              </a:ext>
            </a:extLst>
          </p:cNvPr>
          <p:cNvSpPr>
            <a:spLocks noGrp="1"/>
          </p:cNvSpPr>
          <p:nvPr>
            <p:ph type="dt" sz="half" idx="12"/>
          </p:nvPr>
        </p:nvSpPr>
        <p:spPr/>
        <p:txBody>
          <a:bodyPr/>
          <a:lstStyle/>
          <a:p>
            <a:endParaRPr lang="en-US"/>
          </a:p>
        </p:txBody>
      </p:sp>
      <p:sp>
        <p:nvSpPr>
          <p:cNvPr id="4" name="Footer Placeholder 3">
            <a:extLst>
              <a:ext uri="{FF2B5EF4-FFF2-40B4-BE49-F238E27FC236}">
                <a16:creationId xmlns:a16="http://schemas.microsoft.com/office/drawing/2014/main" id="{CBA780E4-C5D3-7F4B-B4A6-0D434DACFB8C}"/>
              </a:ext>
            </a:extLst>
          </p:cNvPr>
          <p:cNvSpPr>
            <a:spLocks noGrp="1"/>
          </p:cNvSpPr>
          <p:nvPr>
            <p:ph type="ftr" sz="quarter" idx="13"/>
          </p:nvPr>
        </p:nvSpPr>
        <p:spPr/>
        <p:txBody>
          <a:bodyPr/>
          <a:lstStyle/>
          <a:p>
            <a:endParaRPr lang="en-US"/>
          </a:p>
        </p:txBody>
      </p:sp>
      <p:sp>
        <p:nvSpPr>
          <p:cNvPr id="5" name="Slide Number Placeholder 4">
            <a:extLst>
              <a:ext uri="{FF2B5EF4-FFF2-40B4-BE49-F238E27FC236}">
                <a16:creationId xmlns:a16="http://schemas.microsoft.com/office/drawing/2014/main" id="{045C4430-E845-9C42-A03A-D3E71BE2291E}"/>
              </a:ext>
            </a:extLst>
          </p:cNvPr>
          <p:cNvSpPr>
            <a:spLocks noGrp="1"/>
          </p:cNvSpPr>
          <p:nvPr>
            <p:ph type="sldNum" sz="quarter" idx="14"/>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560628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1364343" y="1868714"/>
            <a:ext cx="2278743" cy="3120572"/>
          </a:xfrm>
          <a:custGeom>
            <a:avLst/>
            <a:gdLst>
              <a:gd name="connsiteX0" fmla="*/ 0 w 2278743"/>
              <a:gd name="connsiteY0" fmla="*/ 0 h 3120572"/>
              <a:gd name="connsiteX1" fmla="*/ 2278743 w 2278743"/>
              <a:gd name="connsiteY1" fmla="*/ 0 h 3120572"/>
              <a:gd name="connsiteX2" fmla="*/ 2278743 w 2278743"/>
              <a:gd name="connsiteY2" fmla="*/ 3120572 h 3120572"/>
              <a:gd name="connsiteX3" fmla="*/ 0 w 2278743"/>
              <a:gd name="connsiteY3" fmla="*/ 3120572 h 3120572"/>
            </a:gdLst>
            <a:ahLst/>
            <a:cxnLst>
              <a:cxn ang="0">
                <a:pos x="connsiteX0" y="connsiteY0"/>
              </a:cxn>
              <a:cxn ang="0">
                <a:pos x="connsiteX1" y="connsiteY1"/>
              </a:cxn>
              <a:cxn ang="0">
                <a:pos x="connsiteX2" y="connsiteY2"/>
              </a:cxn>
              <a:cxn ang="0">
                <a:pos x="connsiteX3" y="connsiteY3"/>
              </a:cxn>
            </a:cxnLst>
            <a:rect l="l" t="t" r="r" b="b"/>
            <a:pathLst>
              <a:path w="2278743" h="3120572">
                <a:moveTo>
                  <a:pt x="0" y="0"/>
                </a:moveTo>
                <a:lnTo>
                  <a:pt x="2278743" y="0"/>
                </a:lnTo>
                <a:lnTo>
                  <a:pt x="2278743" y="3120572"/>
                </a:lnTo>
                <a:lnTo>
                  <a:pt x="0" y="3120572"/>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A4A70AA3-CB13-CE4F-A332-8C1525F1381B}"/>
              </a:ext>
            </a:extLst>
          </p:cNvPr>
          <p:cNvSpPr>
            <a:spLocks noGrp="1"/>
          </p:cNvSpPr>
          <p:nvPr>
            <p:ph type="dt" sz="half" idx="12"/>
          </p:nvPr>
        </p:nvSpPr>
        <p:spPr/>
        <p:txBody>
          <a:bodyPr/>
          <a:lstStyle/>
          <a:p>
            <a:endParaRPr lang="en-US"/>
          </a:p>
        </p:txBody>
      </p:sp>
      <p:sp>
        <p:nvSpPr>
          <p:cNvPr id="3" name="Footer Placeholder 2">
            <a:extLst>
              <a:ext uri="{FF2B5EF4-FFF2-40B4-BE49-F238E27FC236}">
                <a16:creationId xmlns:a16="http://schemas.microsoft.com/office/drawing/2014/main" id="{23C92078-C91F-B94F-A802-88EB8C22F6A2}"/>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54124D42-8214-2947-BC21-74B7FB4E73B2}"/>
              </a:ext>
            </a:extLst>
          </p:cNvPr>
          <p:cNvSpPr>
            <a:spLocks noGrp="1"/>
          </p:cNvSpPr>
          <p:nvPr>
            <p:ph type="sldNum" sz="quarter" idx="14"/>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174179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5410200" y="1666875"/>
            <a:ext cx="4324350" cy="3524250"/>
          </a:xfrm>
          <a:custGeom>
            <a:avLst/>
            <a:gdLst>
              <a:gd name="connsiteX0" fmla="*/ 0 w 4324350"/>
              <a:gd name="connsiteY0" fmla="*/ 0 h 3524250"/>
              <a:gd name="connsiteX1" fmla="*/ 4324350 w 4324350"/>
              <a:gd name="connsiteY1" fmla="*/ 0 h 3524250"/>
              <a:gd name="connsiteX2" fmla="*/ 4324350 w 4324350"/>
              <a:gd name="connsiteY2" fmla="*/ 3524250 h 3524250"/>
              <a:gd name="connsiteX3" fmla="*/ 0 w 4324350"/>
              <a:gd name="connsiteY3" fmla="*/ 3524250 h 3524250"/>
            </a:gdLst>
            <a:ahLst/>
            <a:cxnLst>
              <a:cxn ang="0">
                <a:pos x="connsiteX0" y="connsiteY0"/>
              </a:cxn>
              <a:cxn ang="0">
                <a:pos x="connsiteX1" y="connsiteY1"/>
              </a:cxn>
              <a:cxn ang="0">
                <a:pos x="connsiteX2" y="connsiteY2"/>
              </a:cxn>
              <a:cxn ang="0">
                <a:pos x="connsiteX3" y="connsiteY3"/>
              </a:cxn>
            </a:cxnLst>
            <a:rect l="l" t="t" r="r" b="b"/>
            <a:pathLst>
              <a:path w="4324350" h="3524250">
                <a:moveTo>
                  <a:pt x="0" y="0"/>
                </a:moveTo>
                <a:lnTo>
                  <a:pt x="4324350" y="0"/>
                </a:lnTo>
                <a:lnTo>
                  <a:pt x="4324350" y="3524250"/>
                </a:lnTo>
                <a:lnTo>
                  <a:pt x="0" y="35242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pic>
        <p:nvPicPr>
          <p:cNvPr id="3" name="Picture 2">
            <a:extLst>
              <a:ext uri="{FF2B5EF4-FFF2-40B4-BE49-F238E27FC236}">
                <a16:creationId xmlns:a16="http://schemas.microsoft.com/office/drawing/2014/main" id="{75FEAEC6-1D6F-D14C-9357-01D674234B8A}"/>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B550C136-7754-1F4F-BB8F-32CF142573CC}"/>
              </a:ext>
            </a:extLst>
          </p:cNvPr>
          <p:cNvSpPr>
            <a:spLocks noGrp="1"/>
          </p:cNvSpPr>
          <p:nvPr>
            <p:ph type="dt" sz="half" idx="12"/>
          </p:nvPr>
        </p:nvSpPr>
        <p:spPr/>
        <p:txBody>
          <a:bodyPr/>
          <a:lstStyle/>
          <a:p>
            <a:endParaRPr lang="en-US"/>
          </a:p>
        </p:txBody>
      </p:sp>
      <p:sp>
        <p:nvSpPr>
          <p:cNvPr id="4" name="Footer Placeholder 3">
            <a:extLst>
              <a:ext uri="{FF2B5EF4-FFF2-40B4-BE49-F238E27FC236}">
                <a16:creationId xmlns:a16="http://schemas.microsoft.com/office/drawing/2014/main" id="{9579C13F-93C3-FA49-B5DF-B8802D3F2ED6}"/>
              </a:ext>
            </a:extLst>
          </p:cNvPr>
          <p:cNvSpPr>
            <a:spLocks noGrp="1"/>
          </p:cNvSpPr>
          <p:nvPr>
            <p:ph type="ftr" sz="quarter" idx="13"/>
          </p:nvPr>
        </p:nvSpPr>
        <p:spPr/>
        <p:txBody>
          <a:bodyPr/>
          <a:lstStyle/>
          <a:p>
            <a:endParaRPr lang="en-US"/>
          </a:p>
        </p:txBody>
      </p:sp>
      <p:sp>
        <p:nvSpPr>
          <p:cNvPr id="5" name="Slide Number Placeholder 4">
            <a:extLst>
              <a:ext uri="{FF2B5EF4-FFF2-40B4-BE49-F238E27FC236}">
                <a16:creationId xmlns:a16="http://schemas.microsoft.com/office/drawing/2014/main" id="{1F8BA14E-5BF9-CD4A-A156-A5CD295D6294}"/>
              </a:ext>
            </a:extLst>
          </p:cNvPr>
          <p:cNvSpPr>
            <a:spLocks noGrp="1"/>
          </p:cNvSpPr>
          <p:nvPr>
            <p:ph type="sldNum" sz="quarter" idx="14"/>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1867925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3086100" y="2"/>
            <a:ext cx="5010150" cy="6857998"/>
          </a:xfrm>
          <a:custGeom>
            <a:avLst/>
            <a:gdLst>
              <a:gd name="connsiteX0" fmla="*/ 0 w 5010150"/>
              <a:gd name="connsiteY0" fmla="*/ 0 h 6857998"/>
              <a:gd name="connsiteX1" fmla="*/ 5010150 w 5010150"/>
              <a:gd name="connsiteY1" fmla="*/ 0 h 6857998"/>
              <a:gd name="connsiteX2" fmla="*/ 5010150 w 5010150"/>
              <a:gd name="connsiteY2" fmla="*/ 6857998 h 6857998"/>
              <a:gd name="connsiteX3" fmla="*/ 0 w 501015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5010150" h="6857998">
                <a:moveTo>
                  <a:pt x="0" y="0"/>
                </a:moveTo>
                <a:lnTo>
                  <a:pt x="5010150" y="0"/>
                </a:lnTo>
                <a:lnTo>
                  <a:pt x="5010150" y="6857998"/>
                </a:lnTo>
                <a:lnTo>
                  <a:pt x="0" y="6857998"/>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9D6A8FBF-8DD4-E747-9F1A-0DE74E91787D}"/>
              </a:ext>
            </a:extLst>
          </p:cNvPr>
          <p:cNvSpPr>
            <a:spLocks noGrp="1"/>
          </p:cNvSpPr>
          <p:nvPr>
            <p:ph type="dt" sz="half" idx="11"/>
          </p:nvPr>
        </p:nvSpPr>
        <p:spPr/>
        <p:txBody>
          <a:bodyPr/>
          <a:lstStyle/>
          <a:p>
            <a:endParaRPr lang="en-US"/>
          </a:p>
        </p:txBody>
      </p:sp>
      <p:sp>
        <p:nvSpPr>
          <p:cNvPr id="3" name="Footer Placeholder 2">
            <a:extLst>
              <a:ext uri="{FF2B5EF4-FFF2-40B4-BE49-F238E27FC236}">
                <a16:creationId xmlns:a16="http://schemas.microsoft.com/office/drawing/2014/main" id="{388D8E43-446C-4845-A02F-6D81FFB40654}"/>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B0B48CC3-6333-AE45-B12C-93C0EC042644}"/>
              </a:ext>
            </a:extLst>
          </p:cNvPr>
          <p:cNvSpPr>
            <a:spLocks noGrp="1"/>
          </p:cNvSpPr>
          <p:nvPr>
            <p:ph type="sldNum" sz="quarter" idx="13"/>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1193384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C31F4-8BB1-7A45-ADC4-4F5DA3DEBB67}"/>
              </a:ext>
            </a:extLst>
          </p:cNvPr>
          <p:cNvSpPr>
            <a:spLocks noGrp="1"/>
          </p:cNvSpPr>
          <p:nvPr>
            <p:ph type="title"/>
          </p:nvPr>
        </p:nvSpPr>
        <p:spPr>
          <a:xfrm>
            <a:off x="3788228" y="365125"/>
            <a:ext cx="7565571" cy="1325563"/>
          </a:xfrm>
        </p:spPr>
        <p:txBody>
          <a:bodyPr/>
          <a:lstStyle>
            <a:lvl1pPr>
              <a:defRPr>
                <a:solidFill>
                  <a:schemeClr val="accent2"/>
                </a:solidFill>
              </a:defRPr>
            </a:lvl1pPr>
          </a:lstStyle>
          <a:p>
            <a:r>
              <a:rPr lang="en-US"/>
              <a:t>Click to edit Master title style</a:t>
            </a:r>
          </a:p>
        </p:txBody>
      </p:sp>
      <p:sp>
        <p:nvSpPr>
          <p:cNvPr id="3" name="Date Placeholder 2">
            <a:extLst>
              <a:ext uri="{FF2B5EF4-FFF2-40B4-BE49-F238E27FC236}">
                <a16:creationId xmlns:a16="http://schemas.microsoft.com/office/drawing/2014/main" id="{03AF4644-5BEE-B340-9FF4-AC41D1EE656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5049C24E-472A-C24C-B3C6-30A7CC2994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9A58F8-1C1D-E940-A06C-72F34A187686}"/>
              </a:ext>
            </a:extLst>
          </p:cNvPr>
          <p:cNvSpPr>
            <a:spLocks noGrp="1"/>
          </p:cNvSpPr>
          <p:nvPr>
            <p:ph type="sldNum" sz="quarter" idx="12"/>
          </p:nvPr>
        </p:nvSpPr>
        <p:spPr/>
        <p:txBody>
          <a:bodyPr/>
          <a:lstStyle/>
          <a:p>
            <a:fld id="{740FD090-73D7-4848-A9F2-B837B458E6ED}" type="slidenum">
              <a:rPr lang="en-US" smtClean="0"/>
              <a:t>‹#›</a:t>
            </a:fld>
            <a:endParaRPr lang="en-US"/>
          </a:p>
        </p:txBody>
      </p:sp>
      <p:sp>
        <p:nvSpPr>
          <p:cNvPr id="6" name="Content Placeholder 2">
            <a:extLst>
              <a:ext uri="{FF2B5EF4-FFF2-40B4-BE49-F238E27FC236}">
                <a16:creationId xmlns:a16="http://schemas.microsoft.com/office/drawing/2014/main" id="{C265B5A0-89F4-0B41-9041-73B50727CFF8}"/>
              </a:ext>
            </a:extLst>
          </p:cNvPr>
          <p:cNvSpPr>
            <a:spLocks noGrp="1"/>
          </p:cNvSpPr>
          <p:nvPr>
            <p:ph idx="1"/>
          </p:nvPr>
        </p:nvSpPr>
        <p:spPr>
          <a:xfrm>
            <a:off x="3788228" y="1690688"/>
            <a:ext cx="7565571" cy="41703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5A50C2CE-80EA-5548-A1EC-6958D65DB717}"/>
              </a:ext>
            </a:extLst>
          </p:cNvPr>
          <p:cNvSpPr/>
          <p:nvPr userDrawn="1"/>
        </p:nvSpPr>
        <p:spPr>
          <a:xfrm>
            <a:off x="0" y="0"/>
            <a:ext cx="364928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black, wire, grill, arranged&#10;&#10;Description automatically generated">
            <a:extLst>
              <a:ext uri="{FF2B5EF4-FFF2-40B4-BE49-F238E27FC236}">
                <a16:creationId xmlns:a16="http://schemas.microsoft.com/office/drawing/2014/main" id="{DE4DC43A-9EE8-EF47-871F-6A99CF8D2597}"/>
              </a:ext>
            </a:extLst>
          </p:cNvPr>
          <p:cNvPicPr>
            <a:picLocks noChangeAspect="1"/>
          </p:cNvPicPr>
          <p:nvPr userDrawn="1"/>
        </p:nvPicPr>
        <p:blipFill rotWithShape="1">
          <a:blip r:embed="rId2" cstate="print">
            <a:alphaModFix amt="73000"/>
            <a:extLst>
              <a:ext uri="{BEBA8EAE-BF5A-486C-A8C5-ECC9F3942E4B}">
                <a14:imgProps xmlns:a14="http://schemas.microsoft.com/office/drawing/2010/main">
                  <a14:imgLayer r:embed="rId3">
                    <a14:imgEffect>
                      <a14:colorTemperature colorTemp="5900"/>
                    </a14:imgEffect>
                    <a14:imgEffect>
                      <a14:saturation sat="20000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84083" y="733543"/>
            <a:ext cx="3733371" cy="6213795"/>
          </a:xfrm>
          <a:prstGeom prst="rect">
            <a:avLst/>
          </a:prstGeom>
        </p:spPr>
      </p:pic>
    </p:spTree>
    <p:extLst>
      <p:ext uri="{BB962C8B-B14F-4D97-AF65-F5344CB8AC3E}">
        <p14:creationId xmlns:p14="http://schemas.microsoft.com/office/powerpoint/2010/main" val="894018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0591800" y="1229290"/>
            <a:ext cx="1600200" cy="4399421"/>
          </a:xfrm>
          <a:custGeom>
            <a:avLst/>
            <a:gdLst>
              <a:gd name="connsiteX0" fmla="*/ 0 w 1600200"/>
              <a:gd name="connsiteY0" fmla="*/ 0 h 4399421"/>
              <a:gd name="connsiteX1" fmla="*/ 1600200 w 1600200"/>
              <a:gd name="connsiteY1" fmla="*/ 0 h 4399421"/>
              <a:gd name="connsiteX2" fmla="*/ 1600200 w 1600200"/>
              <a:gd name="connsiteY2" fmla="*/ 4399421 h 4399421"/>
              <a:gd name="connsiteX3" fmla="*/ 0 w 1600200"/>
              <a:gd name="connsiteY3" fmla="*/ 4399421 h 4399421"/>
            </a:gdLst>
            <a:ahLst/>
            <a:cxnLst>
              <a:cxn ang="0">
                <a:pos x="connsiteX0" y="connsiteY0"/>
              </a:cxn>
              <a:cxn ang="0">
                <a:pos x="connsiteX1" y="connsiteY1"/>
              </a:cxn>
              <a:cxn ang="0">
                <a:pos x="connsiteX2" y="connsiteY2"/>
              </a:cxn>
              <a:cxn ang="0">
                <a:pos x="connsiteX3" y="connsiteY3"/>
              </a:cxn>
            </a:cxnLst>
            <a:rect l="l" t="t" r="r" b="b"/>
            <a:pathLst>
              <a:path w="1600200" h="4399421">
                <a:moveTo>
                  <a:pt x="0" y="0"/>
                </a:moveTo>
                <a:lnTo>
                  <a:pt x="1600200" y="0"/>
                </a:lnTo>
                <a:lnTo>
                  <a:pt x="1600200" y="4399421"/>
                </a:lnTo>
                <a:lnTo>
                  <a:pt x="0" y="4399421"/>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91A4E99C-F7F3-B748-A3D0-CEFB75122728}"/>
              </a:ext>
            </a:extLst>
          </p:cNvPr>
          <p:cNvSpPr>
            <a:spLocks noGrp="1"/>
          </p:cNvSpPr>
          <p:nvPr>
            <p:ph type="dt" sz="half" idx="11"/>
          </p:nvPr>
        </p:nvSpPr>
        <p:spPr/>
        <p:txBody>
          <a:bodyPr/>
          <a:lstStyle/>
          <a:p>
            <a:endParaRPr lang="en-US"/>
          </a:p>
        </p:txBody>
      </p:sp>
      <p:sp>
        <p:nvSpPr>
          <p:cNvPr id="3" name="Footer Placeholder 2">
            <a:extLst>
              <a:ext uri="{FF2B5EF4-FFF2-40B4-BE49-F238E27FC236}">
                <a16:creationId xmlns:a16="http://schemas.microsoft.com/office/drawing/2014/main" id="{F87C626F-8824-2B49-A05B-128EA99F8D49}"/>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59A86398-44B8-534C-922F-265E4FF77C5C}"/>
              </a:ext>
            </a:extLst>
          </p:cNvPr>
          <p:cNvSpPr>
            <a:spLocks noGrp="1"/>
          </p:cNvSpPr>
          <p:nvPr>
            <p:ph type="sldNum" sz="quarter" idx="13"/>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968335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3827235" y="1133475"/>
            <a:ext cx="3067050" cy="4591050"/>
          </a:xfrm>
          <a:custGeom>
            <a:avLst/>
            <a:gdLst>
              <a:gd name="connsiteX0" fmla="*/ 0 w 3067050"/>
              <a:gd name="connsiteY0" fmla="*/ 0 h 4591050"/>
              <a:gd name="connsiteX1" fmla="*/ 3067050 w 3067050"/>
              <a:gd name="connsiteY1" fmla="*/ 0 h 4591050"/>
              <a:gd name="connsiteX2" fmla="*/ 3067050 w 3067050"/>
              <a:gd name="connsiteY2" fmla="*/ 4591050 h 4591050"/>
              <a:gd name="connsiteX3" fmla="*/ 0 w 3067050"/>
              <a:gd name="connsiteY3" fmla="*/ 4591050 h 4591050"/>
            </a:gdLst>
            <a:ahLst/>
            <a:cxnLst>
              <a:cxn ang="0">
                <a:pos x="connsiteX0" y="connsiteY0"/>
              </a:cxn>
              <a:cxn ang="0">
                <a:pos x="connsiteX1" y="connsiteY1"/>
              </a:cxn>
              <a:cxn ang="0">
                <a:pos x="connsiteX2" y="connsiteY2"/>
              </a:cxn>
              <a:cxn ang="0">
                <a:pos x="connsiteX3" y="connsiteY3"/>
              </a:cxn>
            </a:cxnLst>
            <a:rect l="l" t="t" r="r" b="b"/>
            <a:pathLst>
              <a:path w="3067050" h="4591050">
                <a:moveTo>
                  <a:pt x="0" y="0"/>
                </a:moveTo>
                <a:lnTo>
                  <a:pt x="3067050" y="0"/>
                </a:lnTo>
                <a:lnTo>
                  <a:pt x="3067050" y="4591050"/>
                </a:lnTo>
                <a:lnTo>
                  <a:pt x="0" y="45910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F9084360-4BC7-7249-A16F-94EBF073489E}"/>
              </a:ext>
            </a:extLst>
          </p:cNvPr>
          <p:cNvSpPr>
            <a:spLocks noGrp="1"/>
          </p:cNvSpPr>
          <p:nvPr>
            <p:ph type="dt" sz="half" idx="11"/>
          </p:nvPr>
        </p:nvSpPr>
        <p:spPr/>
        <p:txBody>
          <a:bodyPr/>
          <a:lstStyle/>
          <a:p>
            <a:endParaRPr lang="en-US"/>
          </a:p>
        </p:txBody>
      </p:sp>
      <p:sp>
        <p:nvSpPr>
          <p:cNvPr id="3" name="Footer Placeholder 2">
            <a:extLst>
              <a:ext uri="{FF2B5EF4-FFF2-40B4-BE49-F238E27FC236}">
                <a16:creationId xmlns:a16="http://schemas.microsoft.com/office/drawing/2014/main" id="{F3FC9FDA-CEA0-7F4F-8CF6-91D6F635B3C4}"/>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028A2C43-B3C7-C642-B86E-B45E1C37841B}"/>
              </a:ext>
            </a:extLst>
          </p:cNvPr>
          <p:cNvSpPr>
            <a:spLocks noGrp="1"/>
          </p:cNvSpPr>
          <p:nvPr>
            <p:ph type="sldNum" sz="quarter" idx="13"/>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840730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1251228"/>
            <a:ext cx="1847850" cy="4355544"/>
          </a:xfrm>
          <a:custGeom>
            <a:avLst/>
            <a:gdLst>
              <a:gd name="connsiteX0" fmla="*/ 0 w 1847850"/>
              <a:gd name="connsiteY0" fmla="*/ 0 h 4355544"/>
              <a:gd name="connsiteX1" fmla="*/ 1847850 w 1847850"/>
              <a:gd name="connsiteY1" fmla="*/ 0 h 4355544"/>
              <a:gd name="connsiteX2" fmla="*/ 1847850 w 1847850"/>
              <a:gd name="connsiteY2" fmla="*/ 4355544 h 4355544"/>
              <a:gd name="connsiteX3" fmla="*/ 0 w 1847850"/>
              <a:gd name="connsiteY3" fmla="*/ 4355544 h 4355544"/>
            </a:gdLst>
            <a:ahLst/>
            <a:cxnLst>
              <a:cxn ang="0">
                <a:pos x="connsiteX0" y="connsiteY0"/>
              </a:cxn>
              <a:cxn ang="0">
                <a:pos x="connsiteX1" y="connsiteY1"/>
              </a:cxn>
              <a:cxn ang="0">
                <a:pos x="connsiteX2" y="connsiteY2"/>
              </a:cxn>
              <a:cxn ang="0">
                <a:pos x="connsiteX3" y="connsiteY3"/>
              </a:cxn>
            </a:cxnLst>
            <a:rect l="l" t="t" r="r" b="b"/>
            <a:pathLst>
              <a:path w="1847850" h="4355544">
                <a:moveTo>
                  <a:pt x="0" y="0"/>
                </a:moveTo>
                <a:lnTo>
                  <a:pt x="1847850" y="0"/>
                </a:lnTo>
                <a:lnTo>
                  <a:pt x="1847850" y="4355544"/>
                </a:lnTo>
                <a:lnTo>
                  <a:pt x="0" y="4355544"/>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D4E1EB96-5E07-B940-861D-37557F2A3D0B}"/>
              </a:ext>
            </a:extLst>
          </p:cNvPr>
          <p:cNvSpPr>
            <a:spLocks noGrp="1"/>
          </p:cNvSpPr>
          <p:nvPr>
            <p:ph type="dt" sz="half" idx="11"/>
          </p:nvPr>
        </p:nvSpPr>
        <p:spPr/>
        <p:txBody>
          <a:bodyPr/>
          <a:lstStyle/>
          <a:p>
            <a:endParaRPr lang="en-US"/>
          </a:p>
        </p:txBody>
      </p:sp>
      <p:sp>
        <p:nvSpPr>
          <p:cNvPr id="3" name="Footer Placeholder 2">
            <a:extLst>
              <a:ext uri="{FF2B5EF4-FFF2-40B4-BE49-F238E27FC236}">
                <a16:creationId xmlns:a16="http://schemas.microsoft.com/office/drawing/2014/main" id="{1CECC74D-4B94-3642-917F-36FB67D90A67}"/>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84636F60-5F93-3B43-8D87-F4315C23C371}"/>
              </a:ext>
            </a:extLst>
          </p:cNvPr>
          <p:cNvSpPr>
            <a:spLocks noGrp="1"/>
          </p:cNvSpPr>
          <p:nvPr>
            <p:ph type="sldNum" sz="quarter" idx="13"/>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1137569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42950" y="3752850"/>
            <a:ext cx="5962649" cy="3105150"/>
          </a:xfrm>
          <a:custGeom>
            <a:avLst/>
            <a:gdLst>
              <a:gd name="connsiteX0" fmla="*/ 0 w 5962649"/>
              <a:gd name="connsiteY0" fmla="*/ 0 h 3105150"/>
              <a:gd name="connsiteX1" fmla="*/ 5962649 w 5962649"/>
              <a:gd name="connsiteY1" fmla="*/ 0 h 3105150"/>
              <a:gd name="connsiteX2" fmla="*/ 5962649 w 5962649"/>
              <a:gd name="connsiteY2" fmla="*/ 3105150 h 3105150"/>
              <a:gd name="connsiteX3" fmla="*/ 0 w 5962649"/>
              <a:gd name="connsiteY3" fmla="*/ 3105150 h 3105150"/>
            </a:gdLst>
            <a:ahLst/>
            <a:cxnLst>
              <a:cxn ang="0">
                <a:pos x="connsiteX0" y="connsiteY0"/>
              </a:cxn>
              <a:cxn ang="0">
                <a:pos x="connsiteX1" y="connsiteY1"/>
              </a:cxn>
              <a:cxn ang="0">
                <a:pos x="connsiteX2" y="connsiteY2"/>
              </a:cxn>
              <a:cxn ang="0">
                <a:pos x="connsiteX3" y="connsiteY3"/>
              </a:cxn>
            </a:cxnLst>
            <a:rect l="l" t="t" r="r" b="b"/>
            <a:pathLst>
              <a:path w="5962649" h="3105150">
                <a:moveTo>
                  <a:pt x="0" y="0"/>
                </a:moveTo>
                <a:lnTo>
                  <a:pt x="5962649" y="0"/>
                </a:lnTo>
                <a:lnTo>
                  <a:pt x="5962649" y="3105150"/>
                </a:lnTo>
                <a:lnTo>
                  <a:pt x="0" y="31051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902EC979-38A6-8C4F-96BC-FC94B14DD58C}"/>
              </a:ext>
            </a:extLst>
          </p:cNvPr>
          <p:cNvSpPr>
            <a:spLocks noGrp="1"/>
          </p:cNvSpPr>
          <p:nvPr>
            <p:ph type="dt" sz="half" idx="11"/>
          </p:nvPr>
        </p:nvSpPr>
        <p:spPr/>
        <p:txBody>
          <a:bodyPr/>
          <a:lstStyle/>
          <a:p>
            <a:endParaRPr lang="en-US"/>
          </a:p>
        </p:txBody>
      </p:sp>
      <p:sp>
        <p:nvSpPr>
          <p:cNvPr id="3" name="Footer Placeholder 2">
            <a:extLst>
              <a:ext uri="{FF2B5EF4-FFF2-40B4-BE49-F238E27FC236}">
                <a16:creationId xmlns:a16="http://schemas.microsoft.com/office/drawing/2014/main" id="{BC83DE33-8CAD-3345-9313-84F6E7A0A9B5}"/>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79E1C718-BDB6-944A-A119-76B679A65C65}"/>
              </a:ext>
            </a:extLst>
          </p:cNvPr>
          <p:cNvSpPr>
            <a:spLocks noGrp="1"/>
          </p:cNvSpPr>
          <p:nvPr>
            <p:ph type="sldNum" sz="quarter" idx="13"/>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977705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Picture Placeholder 13"/>
          <p:cNvSpPr>
            <a:spLocks noGrp="1"/>
          </p:cNvSpPr>
          <p:nvPr>
            <p:ph type="pic" sz="quarter" idx="11"/>
          </p:nvPr>
        </p:nvSpPr>
        <p:spPr>
          <a:xfrm>
            <a:off x="0" y="0"/>
            <a:ext cx="3009900" cy="3009900"/>
          </a:xfrm>
          <a:custGeom>
            <a:avLst/>
            <a:gdLst>
              <a:gd name="connsiteX0" fmla="*/ 0 w 3009900"/>
              <a:gd name="connsiteY0" fmla="*/ 0 h 3009900"/>
              <a:gd name="connsiteX1" fmla="*/ 3009900 w 3009900"/>
              <a:gd name="connsiteY1" fmla="*/ 0 h 3009900"/>
              <a:gd name="connsiteX2" fmla="*/ 3009900 w 3009900"/>
              <a:gd name="connsiteY2" fmla="*/ 3009900 h 3009900"/>
              <a:gd name="connsiteX3" fmla="*/ 0 w 3009900"/>
              <a:gd name="connsiteY3" fmla="*/ 3009900 h 3009900"/>
            </a:gdLst>
            <a:ahLst/>
            <a:cxnLst>
              <a:cxn ang="0">
                <a:pos x="connsiteX0" y="connsiteY0"/>
              </a:cxn>
              <a:cxn ang="0">
                <a:pos x="connsiteX1" y="connsiteY1"/>
              </a:cxn>
              <a:cxn ang="0">
                <a:pos x="connsiteX2" y="connsiteY2"/>
              </a:cxn>
              <a:cxn ang="0">
                <a:pos x="connsiteX3" y="connsiteY3"/>
              </a:cxn>
            </a:cxnLst>
            <a:rect l="l" t="t" r="r" b="b"/>
            <a:pathLst>
              <a:path w="3009900" h="3009900">
                <a:moveTo>
                  <a:pt x="0" y="0"/>
                </a:moveTo>
                <a:lnTo>
                  <a:pt x="3009900" y="0"/>
                </a:lnTo>
                <a:lnTo>
                  <a:pt x="3009900" y="3009900"/>
                </a:lnTo>
                <a:lnTo>
                  <a:pt x="0" y="3009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12"/>
          <p:cNvSpPr>
            <a:spLocks noGrp="1"/>
          </p:cNvSpPr>
          <p:nvPr>
            <p:ph type="pic" sz="quarter" idx="12"/>
          </p:nvPr>
        </p:nvSpPr>
        <p:spPr>
          <a:xfrm>
            <a:off x="6530341" y="4036422"/>
            <a:ext cx="2821577" cy="2821577"/>
          </a:xfrm>
          <a:custGeom>
            <a:avLst/>
            <a:gdLst>
              <a:gd name="connsiteX0" fmla="*/ 0 w 3009900"/>
              <a:gd name="connsiteY0" fmla="*/ 0 h 3009900"/>
              <a:gd name="connsiteX1" fmla="*/ 3009900 w 3009900"/>
              <a:gd name="connsiteY1" fmla="*/ 0 h 3009900"/>
              <a:gd name="connsiteX2" fmla="*/ 3009900 w 3009900"/>
              <a:gd name="connsiteY2" fmla="*/ 3009900 h 3009900"/>
              <a:gd name="connsiteX3" fmla="*/ 0 w 3009900"/>
              <a:gd name="connsiteY3" fmla="*/ 3009900 h 3009900"/>
            </a:gdLst>
            <a:ahLst/>
            <a:cxnLst>
              <a:cxn ang="0">
                <a:pos x="connsiteX0" y="connsiteY0"/>
              </a:cxn>
              <a:cxn ang="0">
                <a:pos x="connsiteX1" y="connsiteY1"/>
              </a:cxn>
              <a:cxn ang="0">
                <a:pos x="connsiteX2" y="connsiteY2"/>
              </a:cxn>
              <a:cxn ang="0">
                <a:pos x="connsiteX3" y="connsiteY3"/>
              </a:cxn>
            </a:cxnLst>
            <a:rect l="l" t="t" r="r" b="b"/>
            <a:pathLst>
              <a:path w="3009900" h="3009900">
                <a:moveTo>
                  <a:pt x="0" y="0"/>
                </a:moveTo>
                <a:lnTo>
                  <a:pt x="3009900" y="0"/>
                </a:lnTo>
                <a:lnTo>
                  <a:pt x="3009900" y="3009900"/>
                </a:lnTo>
                <a:lnTo>
                  <a:pt x="0" y="3009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8" name="Picture Placeholder 11"/>
          <p:cNvSpPr>
            <a:spLocks noGrp="1"/>
          </p:cNvSpPr>
          <p:nvPr>
            <p:ph type="pic" sz="quarter" idx="13"/>
          </p:nvPr>
        </p:nvSpPr>
        <p:spPr>
          <a:xfrm>
            <a:off x="9370422" y="4036422"/>
            <a:ext cx="2821577" cy="2821577"/>
          </a:xfrm>
          <a:custGeom>
            <a:avLst/>
            <a:gdLst>
              <a:gd name="connsiteX0" fmla="*/ 0 w 3009900"/>
              <a:gd name="connsiteY0" fmla="*/ 0 h 3009900"/>
              <a:gd name="connsiteX1" fmla="*/ 3009900 w 3009900"/>
              <a:gd name="connsiteY1" fmla="*/ 0 h 3009900"/>
              <a:gd name="connsiteX2" fmla="*/ 3009900 w 3009900"/>
              <a:gd name="connsiteY2" fmla="*/ 3009900 h 3009900"/>
              <a:gd name="connsiteX3" fmla="*/ 0 w 3009900"/>
              <a:gd name="connsiteY3" fmla="*/ 3009900 h 3009900"/>
            </a:gdLst>
            <a:ahLst/>
            <a:cxnLst>
              <a:cxn ang="0">
                <a:pos x="connsiteX0" y="connsiteY0"/>
              </a:cxn>
              <a:cxn ang="0">
                <a:pos x="connsiteX1" y="connsiteY1"/>
              </a:cxn>
              <a:cxn ang="0">
                <a:pos x="connsiteX2" y="connsiteY2"/>
              </a:cxn>
              <a:cxn ang="0">
                <a:pos x="connsiteX3" y="connsiteY3"/>
              </a:cxn>
            </a:cxnLst>
            <a:rect l="l" t="t" r="r" b="b"/>
            <a:pathLst>
              <a:path w="3009900" h="3009900">
                <a:moveTo>
                  <a:pt x="0" y="0"/>
                </a:moveTo>
                <a:lnTo>
                  <a:pt x="3009900" y="0"/>
                </a:lnTo>
                <a:lnTo>
                  <a:pt x="3009900" y="3009900"/>
                </a:lnTo>
                <a:lnTo>
                  <a:pt x="0" y="3009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7805943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1619250" y="1704975"/>
            <a:ext cx="2457450" cy="3448050"/>
          </a:xfrm>
          <a:custGeom>
            <a:avLst/>
            <a:gdLst>
              <a:gd name="connsiteX0" fmla="*/ 0 w 2457450"/>
              <a:gd name="connsiteY0" fmla="*/ 0 h 3448050"/>
              <a:gd name="connsiteX1" fmla="*/ 2457450 w 2457450"/>
              <a:gd name="connsiteY1" fmla="*/ 0 h 3448050"/>
              <a:gd name="connsiteX2" fmla="*/ 2457450 w 2457450"/>
              <a:gd name="connsiteY2" fmla="*/ 3448050 h 3448050"/>
              <a:gd name="connsiteX3" fmla="*/ 0 w 2457450"/>
              <a:gd name="connsiteY3" fmla="*/ 3448050 h 3448050"/>
            </a:gdLst>
            <a:ahLst/>
            <a:cxnLst>
              <a:cxn ang="0">
                <a:pos x="connsiteX0" y="connsiteY0"/>
              </a:cxn>
              <a:cxn ang="0">
                <a:pos x="connsiteX1" y="connsiteY1"/>
              </a:cxn>
              <a:cxn ang="0">
                <a:pos x="connsiteX2" y="connsiteY2"/>
              </a:cxn>
              <a:cxn ang="0">
                <a:pos x="connsiteX3" y="connsiteY3"/>
              </a:cxn>
            </a:cxnLst>
            <a:rect l="l" t="t" r="r" b="b"/>
            <a:pathLst>
              <a:path w="2457450" h="3448050">
                <a:moveTo>
                  <a:pt x="0" y="0"/>
                </a:moveTo>
                <a:lnTo>
                  <a:pt x="2457450" y="0"/>
                </a:lnTo>
                <a:lnTo>
                  <a:pt x="2457450" y="3448050"/>
                </a:lnTo>
                <a:lnTo>
                  <a:pt x="0" y="34480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2"/>
          </p:nvPr>
        </p:nvSpPr>
        <p:spPr>
          <a:xfrm>
            <a:off x="6648450" y="0"/>
            <a:ext cx="4876800" cy="6858000"/>
          </a:xfrm>
          <a:custGeom>
            <a:avLst/>
            <a:gdLst>
              <a:gd name="connsiteX0" fmla="*/ 0 w 4876800"/>
              <a:gd name="connsiteY0" fmla="*/ 0 h 6858000"/>
              <a:gd name="connsiteX1" fmla="*/ 4876800 w 4876800"/>
              <a:gd name="connsiteY1" fmla="*/ 0 h 6858000"/>
              <a:gd name="connsiteX2" fmla="*/ 4876800 w 4876800"/>
              <a:gd name="connsiteY2" fmla="*/ 6858000 h 6858000"/>
              <a:gd name="connsiteX3" fmla="*/ 0 w 4876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76800" h="6858000">
                <a:moveTo>
                  <a:pt x="0" y="0"/>
                </a:moveTo>
                <a:lnTo>
                  <a:pt x="4876800" y="0"/>
                </a:lnTo>
                <a:lnTo>
                  <a:pt x="48768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8956482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3638550" y="0"/>
            <a:ext cx="4457700" cy="6858000"/>
          </a:xfrm>
          <a:custGeom>
            <a:avLst/>
            <a:gdLst>
              <a:gd name="connsiteX0" fmla="*/ 0 w 4457700"/>
              <a:gd name="connsiteY0" fmla="*/ 0 h 6858000"/>
              <a:gd name="connsiteX1" fmla="*/ 4457700 w 4457700"/>
              <a:gd name="connsiteY1" fmla="*/ 0 h 6858000"/>
              <a:gd name="connsiteX2" fmla="*/ 4457700 w 4457700"/>
              <a:gd name="connsiteY2" fmla="*/ 6858000 h 6858000"/>
              <a:gd name="connsiteX3" fmla="*/ 0 w 44577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457700" h="6858000">
                <a:moveTo>
                  <a:pt x="0" y="0"/>
                </a:moveTo>
                <a:lnTo>
                  <a:pt x="4457700" y="0"/>
                </a:lnTo>
                <a:lnTo>
                  <a:pt x="44577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318384DB-5C0A-F247-9AA7-D135E6D0FC86}"/>
              </a:ext>
            </a:extLst>
          </p:cNvPr>
          <p:cNvSpPr>
            <a:spLocks noGrp="1"/>
          </p:cNvSpPr>
          <p:nvPr>
            <p:ph type="dt" sz="half" idx="13"/>
          </p:nvPr>
        </p:nvSpPr>
        <p:spPr/>
        <p:txBody>
          <a:bodyPr/>
          <a:lstStyle/>
          <a:p>
            <a:endParaRPr lang="en-US"/>
          </a:p>
        </p:txBody>
      </p:sp>
      <p:sp>
        <p:nvSpPr>
          <p:cNvPr id="3" name="Footer Placeholder 2">
            <a:extLst>
              <a:ext uri="{FF2B5EF4-FFF2-40B4-BE49-F238E27FC236}">
                <a16:creationId xmlns:a16="http://schemas.microsoft.com/office/drawing/2014/main" id="{D82FE77B-0EBA-8646-8D35-D904D46FD6CB}"/>
              </a:ext>
            </a:extLst>
          </p:cNvPr>
          <p:cNvSpPr>
            <a:spLocks noGrp="1"/>
          </p:cNvSpPr>
          <p:nvPr>
            <p:ph type="ftr" sz="quarter" idx="14"/>
          </p:nvPr>
        </p:nvSpPr>
        <p:spPr/>
        <p:txBody>
          <a:bodyPr/>
          <a:lstStyle/>
          <a:p>
            <a:endParaRPr lang="en-US"/>
          </a:p>
        </p:txBody>
      </p:sp>
      <p:sp>
        <p:nvSpPr>
          <p:cNvPr id="4" name="Slide Number Placeholder 3">
            <a:extLst>
              <a:ext uri="{FF2B5EF4-FFF2-40B4-BE49-F238E27FC236}">
                <a16:creationId xmlns:a16="http://schemas.microsoft.com/office/drawing/2014/main" id="{193468E4-3E88-514A-BEDB-2B1F55D4DA7F}"/>
              </a:ext>
            </a:extLst>
          </p:cNvPr>
          <p:cNvSpPr>
            <a:spLocks noGrp="1"/>
          </p:cNvSpPr>
          <p:nvPr>
            <p:ph type="sldNum" sz="quarter" idx="15"/>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5913821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1" name="Picture Placeholder 10"/>
          <p:cNvSpPr>
            <a:spLocks noGrp="1"/>
          </p:cNvSpPr>
          <p:nvPr>
            <p:ph type="pic" sz="quarter" idx="12"/>
          </p:nvPr>
        </p:nvSpPr>
        <p:spPr>
          <a:xfrm>
            <a:off x="2875841" y="1485900"/>
            <a:ext cx="2057400" cy="3886200"/>
          </a:xfrm>
          <a:custGeom>
            <a:avLst/>
            <a:gdLst>
              <a:gd name="connsiteX0" fmla="*/ 0 w 2057400"/>
              <a:gd name="connsiteY0" fmla="*/ 0 h 3886200"/>
              <a:gd name="connsiteX1" fmla="*/ 2057400 w 2057400"/>
              <a:gd name="connsiteY1" fmla="*/ 0 h 3886200"/>
              <a:gd name="connsiteX2" fmla="*/ 2057400 w 2057400"/>
              <a:gd name="connsiteY2" fmla="*/ 3886200 h 3886200"/>
              <a:gd name="connsiteX3" fmla="*/ 0 w 2057400"/>
              <a:gd name="connsiteY3" fmla="*/ 3886200 h 3886200"/>
            </a:gdLst>
            <a:ahLst/>
            <a:cxnLst>
              <a:cxn ang="0">
                <a:pos x="connsiteX0" y="connsiteY0"/>
              </a:cxn>
              <a:cxn ang="0">
                <a:pos x="connsiteX1" y="connsiteY1"/>
              </a:cxn>
              <a:cxn ang="0">
                <a:pos x="connsiteX2" y="connsiteY2"/>
              </a:cxn>
              <a:cxn ang="0">
                <a:pos x="connsiteX3" y="connsiteY3"/>
              </a:cxn>
            </a:cxnLst>
            <a:rect l="l" t="t" r="r" b="b"/>
            <a:pathLst>
              <a:path w="2057400" h="3886200">
                <a:moveTo>
                  <a:pt x="0" y="0"/>
                </a:moveTo>
                <a:lnTo>
                  <a:pt x="2057400" y="0"/>
                </a:lnTo>
                <a:lnTo>
                  <a:pt x="2057400" y="3886200"/>
                </a:lnTo>
                <a:lnTo>
                  <a:pt x="0" y="38862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3"/>
          </p:nvPr>
        </p:nvSpPr>
        <p:spPr>
          <a:xfrm>
            <a:off x="5581650" y="1485900"/>
            <a:ext cx="4438650" cy="3886200"/>
          </a:xfrm>
          <a:custGeom>
            <a:avLst/>
            <a:gdLst>
              <a:gd name="connsiteX0" fmla="*/ 0 w 4438650"/>
              <a:gd name="connsiteY0" fmla="*/ 0 h 3886200"/>
              <a:gd name="connsiteX1" fmla="*/ 4438650 w 4438650"/>
              <a:gd name="connsiteY1" fmla="*/ 0 h 3886200"/>
              <a:gd name="connsiteX2" fmla="*/ 4438650 w 4438650"/>
              <a:gd name="connsiteY2" fmla="*/ 3886200 h 3886200"/>
              <a:gd name="connsiteX3" fmla="*/ 0 w 4438650"/>
              <a:gd name="connsiteY3" fmla="*/ 3886200 h 3886200"/>
            </a:gdLst>
            <a:ahLst/>
            <a:cxnLst>
              <a:cxn ang="0">
                <a:pos x="connsiteX0" y="connsiteY0"/>
              </a:cxn>
              <a:cxn ang="0">
                <a:pos x="connsiteX1" y="connsiteY1"/>
              </a:cxn>
              <a:cxn ang="0">
                <a:pos x="connsiteX2" y="connsiteY2"/>
              </a:cxn>
              <a:cxn ang="0">
                <a:pos x="connsiteX3" y="connsiteY3"/>
              </a:cxn>
            </a:cxnLst>
            <a:rect l="l" t="t" r="r" b="b"/>
            <a:pathLst>
              <a:path w="4438650" h="3886200">
                <a:moveTo>
                  <a:pt x="0" y="0"/>
                </a:moveTo>
                <a:lnTo>
                  <a:pt x="4438650" y="0"/>
                </a:lnTo>
                <a:lnTo>
                  <a:pt x="4438650" y="3886200"/>
                </a:lnTo>
                <a:lnTo>
                  <a:pt x="0" y="38862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F90A2CFB-C5A2-024B-B09D-70DF8DE3AD65}"/>
              </a:ext>
            </a:extLst>
          </p:cNvPr>
          <p:cNvSpPr>
            <a:spLocks noGrp="1"/>
          </p:cNvSpPr>
          <p:nvPr>
            <p:ph type="dt" sz="half" idx="14"/>
          </p:nvPr>
        </p:nvSpPr>
        <p:spPr/>
        <p:txBody>
          <a:bodyPr/>
          <a:lstStyle/>
          <a:p>
            <a:endParaRPr lang="en-US"/>
          </a:p>
        </p:txBody>
      </p:sp>
      <p:sp>
        <p:nvSpPr>
          <p:cNvPr id="3" name="Footer Placeholder 2">
            <a:extLst>
              <a:ext uri="{FF2B5EF4-FFF2-40B4-BE49-F238E27FC236}">
                <a16:creationId xmlns:a16="http://schemas.microsoft.com/office/drawing/2014/main" id="{4C6CB48C-2323-5A41-A861-3BA2171FCD37}"/>
              </a:ext>
            </a:extLst>
          </p:cNvPr>
          <p:cNvSpPr>
            <a:spLocks noGrp="1"/>
          </p:cNvSpPr>
          <p:nvPr>
            <p:ph type="ftr" sz="quarter" idx="15"/>
          </p:nvPr>
        </p:nvSpPr>
        <p:spPr/>
        <p:txBody>
          <a:bodyPr/>
          <a:lstStyle/>
          <a:p>
            <a:endParaRPr lang="en-US"/>
          </a:p>
        </p:txBody>
      </p:sp>
      <p:sp>
        <p:nvSpPr>
          <p:cNvPr id="4" name="Slide Number Placeholder 3">
            <a:extLst>
              <a:ext uri="{FF2B5EF4-FFF2-40B4-BE49-F238E27FC236}">
                <a16:creationId xmlns:a16="http://schemas.microsoft.com/office/drawing/2014/main" id="{BC2D9176-B3E3-FB41-A5C7-53146DE2DF2C}"/>
              </a:ext>
            </a:extLst>
          </p:cNvPr>
          <p:cNvSpPr>
            <a:spLocks noGrp="1"/>
          </p:cNvSpPr>
          <p:nvPr>
            <p:ph type="sldNum" sz="quarter" idx="16"/>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259573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B72FEE-4175-5243-8E5D-D6BE37F0252C}"/>
              </a:ext>
            </a:extLst>
          </p:cNvPr>
          <p:cNvSpPr/>
          <p:nvPr userDrawn="1"/>
        </p:nvSpPr>
        <p:spPr>
          <a:xfrm>
            <a:off x="5523722" y="5952931"/>
            <a:ext cx="1067578" cy="768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p:cNvSpPr>
            <a:spLocks noGrp="1"/>
          </p:cNvSpPr>
          <p:nvPr>
            <p:ph type="pic" sz="quarter" idx="12"/>
          </p:nvPr>
        </p:nvSpPr>
        <p:spPr>
          <a:xfrm>
            <a:off x="609600" y="2819400"/>
            <a:ext cx="5981700" cy="3409950"/>
          </a:xfrm>
          <a:custGeom>
            <a:avLst/>
            <a:gdLst>
              <a:gd name="connsiteX0" fmla="*/ 0 w 5981700"/>
              <a:gd name="connsiteY0" fmla="*/ 0 h 3409950"/>
              <a:gd name="connsiteX1" fmla="*/ 5981700 w 5981700"/>
              <a:gd name="connsiteY1" fmla="*/ 3409950 h 3409950"/>
              <a:gd name="connsiteX2" fmla="*/ 0 w 5981700"/>
              <a:gd name="connsiteY2" fmla="*/ 3409950 h 3409950"/>
            </a:gdLst>
            <a:ahLst/>
            <a:cxnLst>
              <a:cxn ang="0">
                <a:pos x="connsiteX0" y="connsiteY0"/>
              </a:cxn>
              <a:cxn ang="0">
                <a:pos x="connsiteX1" y="connsiteY1"/>
              </a:cxn>
              <a:cxn ang="0">
                <a:pos x="connsiteX2" y="connsiteY2"/>
              </a:cxn>
            </a:cxnLst>
            <a:rect l="l" t="t" r="r" b="b"/>
            <a:pathLst>
              <a:path w="5981700" h="3409950">
                <a:moveTo>
                  <a:pt x="0" y="0"/>
                </a:moveTo>
                <a:lnTo>
                  <a:pt x="5981700" y="3409950"/>
                </a:lnTo>
                <a:lnTo>
                  <a:pt x="0" y="34099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3"/>
          </p:nvPr>
        </p:nvSpPr>
        <p:spPr>
          <a:xfrm>
            <a:off x="5657850" y="552450"/>
            <a:ext cx="5981700" cy="3409950"/>
          </a:xfrm>
          <a:custGeom>
            <a:avLst/>
            <a:gdLst>
              <a:gd name="connsiteX0" fmla="*/ 0 w 5981700"/>
              <a:gd name="connsiteY0" fmla="*/ 0 h 3409950"/>
              <a:gd name="connsiteX1" fmla="*/ 5981700 w 5981700"/>
              <a:gd name="connsiteY1" fmla="*/ 0 h 3409950"/>
              <a:gd name="connsiteX2" fmla="*/ 5981700 w 5981700"/>
              <a:gd name="connsiteY2" fmla="*/ 3409950 h 3409950"/>
            </a:gdLst>
            <a:ahLst/>
            <a:cxnLst>
              <a:cxn ang="0">
                <a:pos x="connsiteX0" y="connsiteY0"/>
              </a:cxn>
              <a:cxn ang="0">
                <a:pos x="connsiteX1" y="connsiteY1"/>
              </a:cxn>
              <a:cxn ang="0">
                <a:pos x="connsiteX2" y="connsiteY2"/>
              </a:cxn>
            </a:cxnLst>
            <a:rect l="l" t="t" r="r" b="b"/>
            <a:pathLst>
              <a:path w="5981700" h="3409950">
                <a:moveTo>
                  <a:pt x="0" y="0"/>
                </a:moveTo>
                <a:lnTo>
                  <a:pt x="5981700" y="0"/>
                </a:lnTo>
                <a:lnTo>
                  <a:pt x="5981700" y="34099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BDC4754B-75B7-664F-B172-D1FE744F8DAF}"/>
              </a:ext>
            </a:extLst>
          </p:cNvPr>
          <p:cNvSpPr>
            <a:spLocks noGrp="1"/>
          </p:cNvSpPr>
          <p:nvPr>
            <p:ph type="dt" sz="half" idx="14"/>
          </p:nvPr>
        </p:nvSpPr>
        <p:spPr/>
        <p:txBody>
          <a:bodyPr/>
          <a:lstStyle/>
          <a:p>
            <a:endParaRPr lang="en-US"/>
          </a:p>
        </p:txBody>
      </p:sp>
      <p:sp>
        <p:nvSpPr>
          <p:cNvPr id="3" name="Footer Placeholder 2">
            <a:extLst>
              <a:ext uri="{FF2B5EF4-FFF2-40B4-BE49-F238E27FC236}">
                <a16:creationId xmlns:a16="http://schemas.microsoft.com/office/drawing/2014/main" id="{445361CA-BC3D-764E-BBD8-7E0AA9CFFC22}"/>
              </a:ext>
            </a:extLst>
          </p:cNvPr>
          <p:cNvSpPr>
            <a:spLocks noGrp="1"/>
          </p:cNvSpPr>
          <p:nvPr>
            <p:ph type="ftr" sz="quarter" idx="15"/>
          </p:nvPr>
        </p:nvSpPr>
        <p:spPr/>
        <p:txBody>
          <a:bodyPr/>
          <a:lstStyle/>
          <a:p>
            <a:endParaRPr lang="en-US"/>
          </a:p>
        </p:txBody>
      </p:sp>
      <p:sp>
        <p:nvSpPr>
          <p:cNvPr id="4" name="Slide Number Placeholder 3">
            <a:extLst>
              <a:ext uri="{FF2B5EF4-FFF2-40B4-BE49-F238E27FC236}">
                <a16:creationId xmlns:a16="http://schemas.microsoft.com/office/drawing/2014/main" id="{F7702EB7-2E4B-A542-ADAC-97D7A01B0E42}"/>
              </a:ext>
            </a:extLst>
          </p:cNvPr>
          <p:cNvSpPr>
            <a:spLocks noGrp="1"/>
          </p:cNvSpPr>
          <p:nvPr>
            <p:ph type="sldNum" sz="quarter" idx="16"/>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864282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1" name="Picture Placeholder 10"/>
          <p:cNvSpPr>
            <a:spLocks noGrp="1"/>
          </p:cNvSpPr>
          <p:nvPr>
            <p:ph type="pic" sz="quarter" idx="12"/>
          </p:nvPr>
        </p:nvSpPr>
        <p:spPr>
          <a:xfrm>
            <a:off x="1847850" y="1381125"/>
            <a:ext cx="1900238" cy="4095750"/>
          </a:xfrm>
          <a:custGeom>
            <a:avLst/>
            <a:gdLst>
              <a:gd name="connsiteX0" fmla="*/ 0 w 1900238"/>
              <a:gd name="connsiteY0" fmla="*/ 0 h 4095750"/>
              <a:gd name="connsiteX1" fmla="*/ 1900238 w 1900238"/>
              <a:gd name="connsiteY1" fmla="*/ 0 h 4095750"/>
              <a:gd name="connsiteX2" fmla="*/ 1900238 w 1900238"/>
              <a:gd name="connsiteY2" fmla="*/ 4095750 h 4095750"/>
              <a:gd name="connsiteX3" fmla="*/ 0 w 1900238"/>
              <a:gd name="connsiteY3" fmla="*/ 4095750 h 4095750"/>
            </a:gdLst>
            <a:ahLst/>
            <a:cxnLst>
              <a:cxn ang="0">
                <a:pos x="connsiteX0" y="connsiteY0"/>
              </a:cxn>
              <a:cxn ang="0">
                <a:pos x="connsiteX1" y="connsiteY1"/>
              </a:cxn>
              <a:cxn ang="0">
                <a:pos x="connsiteX2" y="connsiteY2"/>
              </a:cxn>
              <a:cxn ang="0">
                <a:pos x="connsiteX3" y="connsiteY3"/>
              </a:cxn>
            </a:cxnLst>
            <a:rect l="l" t="t" r="r" b="b"/>
            <a:pathLst>
              <a:path w="1900238" h="4095750">
                <a:moveTo>
                  <a:pt x="0" y="0"/>
                </a:moveTo>
                <a:lnTo>
                  <a:pt x="1900238" y="0"/>
                </a:lnTo>
                <a:lnTo>
                  <a:pt x="1900238" y="4095750"/>
                </a:lnTo>
                <a:lnTo>
                  <a:pt x="0" y="4095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3"/>
          </p:nvPr>
        </p:nvSpPr>
        <p:spPr>
          <a:xfrm>
            <a:off x="4457700" y="1381125"/>
            <a:ext cx="2990850" cy="4095750"/>
          </a:xfrm>
          <a:custGeom>
            <a:avLst/>
            <a:gdLst>
              <a:gd name="connsiteX0" fmla="*/ 0 w 2990850"/>
              <a:gd name="connsiteY0" fmla="*/ 0 h 4095750"/>
              <a:gd name="connsiteX1" fmla="*/ 2990850 w 2990850"/>
              <a:gd name="connsiteY1" fmla="*/ 0 h 4095750"/>
              <a:gd name="connsiteX2" fmla="*/ 2990850 w 2990850"/>
              <a:gd name="connsiteY2" fmla="*/ 4095750 h 4095750"/>
              <a:gd name="connsiteX3" fmla="*/ 0 w 2990850"/>
              <a:gd name="connsiteY3" fmla="*/ 4095750 h 4095750"/>
            </a:gdLst>
            <a:ahLst/>
            <a:cxnLst>
              <a:cxn ang="0">
                <a:pos x="connsiteX0" y="connsiteY0"/>
              </a:cxn>
              <a:cxn ang="0">
                <a:pos x="connsiteX1" y="connsiteY1"/>
              </a:cxn>
              <a:cxn ang="0">
                <a:pos x="connsiteX2" y="connsiteY2"/>
              </a:cxn>
              <a:cxn ang="0">
                <a:pos x="connsiteX3" y="connsiteY3"/>
              </a:cxn>
            </a:cxnLst>
            <a:rect l="l" t="t" r="r" b="b"/>
            <a:pathLst>
              <a:path w="2990850" h="4095750">
                <a:moveTo>
                  <a:pt x="0" y="0"/>
                </a:moveTo>
                <a:lnTo>
                  <a:pt x="2990850" y="0"/>
                </a:lnTo>
                <a:lnTo>
                  <a:pt x="2990850" y="4095750"/>
                </a:lnTo>
                <a:lnTo>
                  <a:pt x="0" y="4095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AE5586A6-DC45-4D45-A68A-D66191B3B443}"/>
              </a:ext>
            </a:extLst>
          </p:cNvPr>
          <p:cNvSpPr>
            <a:spLocks noGrp="1"/>
          </p:cNvSpPr>
          <p:nvPr>
            <p:ph type="dt" sz="half" idx="14"/>
          </p:nvPr>
        </p:nvSpPr>
        <p:spPr/>
        <p:txBody>
          <a:bodyPr/>
          <a:lstStyle/>
          <a:p>
            <a:endParaRPr lang="en-US"/>
          </a:p>
        </p:txBody>
      </p:sp>
      <p:sp>
        <p:nvSpPr>
          <p:cNvPr id="3" name="Footer Placeholder 2">
            <a:extLst>
              <a:ext uri="{FF2B5EF4-FFF2-40B4-BE49-F238E27FC236}">
                <a16:creationId xmlns:a16="http://schemas.microsoft.com/office/drawing/2014/main" id="{F7711C06-A21F-BE41-9AC5-BAAC4E83C725}"/>
              </a:ext>
            </a:extLst>
          </p:cNvPr>
          <p:cNvSpPr>
            <a:spLocks noGrp="1"/>
          </p:cNvSpPr>
          <p:nvPr>
            <p:ph type="ftr" sz="quarter" idx="15"/>
          </p:nvPr>
        </p:nvSpPr>
        <p:spPr/>
        <p:txBody>
          <a:bodyPr/>
          <a:lstStyle/>
          <a:p>
            <a:endParaRPr lang="en-US"/>
          </a:p>
        </p:txBody>
      </p:sp>
      <p:sp>
        <p:nvSpPr>
          <p:cNvPr id="4" name="Slide Number Placeholder 3">
            <a:extLst>
              <a:ext uri="{FF2B5EF4-FFF2-40B4-BE49-F238E27FC236}">
                <a16:creationId xmlns:a16="http://schemas.microsoft.com/office/drawing/2014/main" id="{6E8A1F90-C518-004D-B5D3-397119DF9724}"/>
              </a:ext>
            </a:extLst>
          </p:cNvPr>
          <p:cNvSpPr>
            <a:spLocks noGrp="1"/>
          </p:cNvSpPr>
          <p:nvPr>
            <p:ph type="sldNum" sz="quarter" idx="16"/>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79389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and Mor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C31F4-8BB1-7A45-ADC4-4F5DA3DEBB67}"/>
              </a:ext>
            </a:extLst>
          </p:cNvPr>
          <p:cNvSpPr>
            <a:spLocks noGrp="1"/>
          </p:cNvSpPr>
          <p:nvPr>
            <p:ph type="title"/>
          </p:nvPr>
        </p:nvSpPr>
        <p:spPr>
          <a:xfrm>
            <a:off x="2405744" y="365125"/>
            <a:ext cx="8948056" cy="1325563"/>
          </a:xfrm>
        </p:spPr>
        <p:txBody>
          <a:bodyPr/>
          <a:lstStyle>
            <a:lvl1pPr>
              <a:defRPr>
                <a:solidFill>
                  <a:schemeClr val="accent2"/>
                </a:solidFill>
              </a:defRPr>
            </a:lvl1pPr>
          </a:lstStyle>
          <a:p>
            <a:r>
              <a:rPr lang="en-US"/>
              <a:t>Click to edit Master title style</a:t>
            </a:r>
          </a:p>
        </p:txBody>
      </p:sp>
      <p:sp>
        <p:nvSpPr>
          <p:cNvPr id="3" name="Date Placeholder 2">
            <a:extLst>
              <a:ext uri="{FF2B5EF4-FFF2-40B4-BE49-F238E27FC236}">
                <a16:creationId xmlns:a16="http://schemas.microsoft.com/office/drawing/2014/main" id="{03AF4644-5BEE-B340-9FF4-AC41D1EE656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5049C24E-472A-C24C-B3C6-30A7CC2994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9A58F8-1C1D-E940-A06C-72F34A187686}"/>
              </a:ext>
            </a:extLst>
          </p:cNvPr>
          <p:cNvSpPr>
            <a:spLocks noGrp="1"/>
          </p:cNvSpPr>
          <p:nvPr>
            <p:ph type="sldNum" sz="quarter" idx="12"/>
          </p:nvPr>
        </p:nvSpPr>
        <p:spPr/>
        <p:txBody>
          <a:bodyPr/>
          <a:lstStyle/>
          <a:p>
            <a:fld id="{740FD090-73D7-4848-A9F2-B837B458E6ED}" type="slidenum">
              <a:rPr lang="en-US" smtClean="0"/>
              <a:t>‹#›</a:t>
            </a:fld>
            <a:endParaRPr lang="en-US"/>
          </a:p>
        </p:txBody>
      </p:sp>
      <p:sp>
        <p:nvSpPr>
          <p:cNvPr id="6" name="Content Placeholder 2">
            <a:extLst>
              <a:ext uri="{FF2B5EF4-FFF2-40B4-BE49-F238E27FC236}">
                <a16:creationId xmlns:a16="http://schemas.microsoft.com/office/drawing/2014/main" id="{C265B5A0-89F4-0B41-9041-73B50727CFF8}"/>
              </a:ext>
            </a:extLst>
          </p:cNvPr>
          <p:cNvSpPr>
            <a:spLocks noGrp="1"/>
          </p:cNvSpPr>
          <p:nvPr>
            <p:ph idx="1"/>
          </p:nvPr>
        </p:nvSpPr>
        <p:spPr>
          <a:xfrm>
            <a:off x="2405744" y="1690688"/>
            <a:ext cx="8948056" cy="41703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5A50C2CE-80EA-5548-A1EC-6958D65DB717}"/>
              </a:ext>
            </a:extLst>
          </p:cNvPr>
          <p:cNvSpPr/>
          <p:nvPr userDrawn="1"/>
        </p:nvSpPr>
        <p:spPr>
          <a:xfrm>
            <a:off x="0" y="0"/>
            <a:ext cx="178525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black, wire, grill, arranged&#10;&#10;Description automatically generated">
            <a:extLst>
              <a:ext uri="{FF2B5EF4-FFF2-40B4-BE49-F238E27FC236}">
                <a16:creationId xmlns:a16="http://schemas.microsoft.com/office/drawing/2014/main" id="{62CD6BF9-FF6D-4C4E-8D6D-386FB2172A8D}"/>
              </a:ext>
            </a:extLst>
          </p:cNvPr>
          <p:cNvPicPr>
            <a:picLocks noChangeAspect="1"/>
          </p:cNvPicPr>
          <p:nvPr userDrawn="1"/>
        </p:nvPicPr>
        <p:blipFill rotWithShape="1">
          <a:blip r:embed="rId2" cstate="print">
            <a:alphaModFix amt="73000"/>
            <a:extLst>
              <a:ext uri="{28A0092B-C50C-407E-A947-70E740481C1C}">
                <a14:useLocalDpi xmlns:a14="http://schemas.microsoft.com/office/drawing/2010/main"/>
              </a:ext>
            </a:extLst>
          </a:blip>
          <a:srcRect r="49929"/>
          <a:stretch/>
        </p:blipFill>
        <p:spPr>
          <a:xfrm>
            <a:off x="-84082" y="733543"/>
            <a:ext cx="1869340" cy="6213795"/>
          </a:xfrm>
          <a:prstGeom prst="rect">
            <a:avLst/>
          </a:prstGeom>
        </p:spPr>
      </p:pic>
    </p:spTree>
    <p:extLst>
      <p:ext uri="{BB962C8B-B14F-4D97-AF65-F5344CB8AC3E}">
        <p14:creationId xmlns:p14="http://schemas.microsoft.com/office/powerpoint/2010/main" val="24506472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4" name="Picture Placeholder 13"/>
          <p:cNvSpPr>
            <a:spLocks noGrp="1"/>
          </p:cNvSpPr>
          <p:nvPr>
            <p:ph type="pic" sz="quarter" idx="13"/>
          </p:nvPr>
        </p:nvSpPr>
        <p:spPr>
          <a:xfrm>
            <a:off x="704850" y="1819275"/>
            <a:ext cx="2305050" cy="3219450"/>
          </a:xfrm>
          <a:custGeom>
            <a:avLst/>
            <a:gdLst>
              <a:gd name="connsiteX0" fmla="*/ 0 w 2305050"/>
              <a:gd name="connsiteY0" fmla="*/ 0 h 3219450"/>
              <a:gd name="connsiteX1" fmla="*/ 2305050 w 2305050"/>
              <a:gd name="connsiteY1" fmla="*/ 0 h 3219450"/>
              <a:gd name="connsiteX2" fmla="*/ 2305050 w 2305050"/>
              <a:gd name="connsiteY2" fmla="*/ 3219450 h 3219450"/>
              <a:gd name="connsiteX3" fmla="*/ 0 w 2305050"/>
              <a:gd name="connsiteY3" fmla="*/ 3219450 h 3219450"/>
            </a:gdLst>
            <a:ahLst/>
            <a:cxnLst>
              <a:cxn ang="0">
                <a:pos x="connsiteX0" y="connsiteY0"/>
              </a:cxn>
              <a:cxn ang="0">
                <a:pos x="connsiteX1" y="connsiteY1"/>
              </a:cxn>
              <a:cxn ang="0">
                <a:pos x="connsiteX2" y="connsiteY2"/>
              </a:cxn>
              <a:cxn ang="0">
                <a:pos x="connsiteX3" y="connsiteY3"/>
              </a:cxn>
            </a:cxnLst>
            <a:rect l="l" t="t" r="r" b="b"/>
            <a:pathLst>
              <a:path w="2305050" h="3219450">
                <a:moveTo>
                  <a:pt x="0" y="0"/>
                </a:moveTo>
                <a:lnTo>
                  <a:pt x="2305050" y="0"/>
                </a:lnTo>
                <a:lnTo>
                  <a:pt x="2305050" y="3219450"/>
                </a:lnTo>
                <a:lnTo>
                  <a:pt x="0" y="32194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3" name="Picture Placeholder 12"/>
          <p:cNvSpPr>
            <a:spLocks noGrp="1"/>
          </p:cNvSpPr>
          <p:nvPr>
            <p:ph type="pic" sz="quarter" idx="14"/>
          </p:nvPr>
        </p:nvSpPr>
        <p:spPr>
          <a:xfrm>
            <a:off x="4686301" y="3448050"/>
            <a:ext cx="3409950" cy="3409950"/>
          </a:xfrm>
          <a:custGeom>
            <a:avLst/>
            <a:gdLst>
              <a:gd name="connsiteX0" fmla="*/ 3409950 w 3409950"/>
              <a:gd name="connsiteY0" fmla="*/ 0 h 3409950"/>
              <a:gd name="connsiteX1" fmla="*/ 3409950 w 3409950"/>
              <a:gd name="connsiteY1" fmla="*/ 3409950 h 3409950"/>
              <a:gd name="connsiteX2" fmla="*/ 0 w 3409950"/>
              <a:gd name="connsiteY2" fmla="*/ 3409950 h 3409950"/>
            </a:gdLst>
            <a:ahLst/>
            <a:cxnLst>
              <a:cxn ang="0">
                <a:pos x="connsiteX0" y="connsiteY0"/>
              </a:cxn>
              <a:cxn ang="0">
                <a:pos x="connsiteX1" y="connsiteY1"/>
              </a:cxn>
              <a:cxn ang="0">
                <a:pos x="connsiteX2" y="connsiteY2"/>
              </a:cxn>
            </a:cxnLst>
            <a:rect l="l" t="t" r="r" b="b"/>
            <a:pathLst>
              <a:path w="3409950" h="3409950">
                <a:moveTo>
                  <a:pt x="3409950" y="0"/>
                </a:moveTo>
                <a:lnTo>
                  <a:pt x="3409950" y="3409950"/>
                </a:lnTo>
                <a:lnTo>
                  <a:pt x="0" y="34099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2" name="Picture Placeholder 11"/>
          <p:cNvSpPr>
            <a:spLocks noGrp="1"/>
          </p:cNvSpPr>
          <p:nvPr>
            <p:ph type="pic" sz="quarter" idx="15"/>
          </p:nvPr>
        </p:nvSpPr>
        <p:spPr>
          <a:xfrm>
            <a:off x="8782050" y="0"/>
            <a:ext cx="3409950" cy="3409950"/>
          </a:xfrm>
          <a:custGeom>
            <a:avLst/>
            <a:gdLst>
              <a:gd name="connsiteX0" fmla="*/ 0 w 3409950"/>
              <a:gd name="connsiteY0" fmla="*/ 0 h 3409950"/>
              <a:gd name="connsiteX1" fmla="*/ 3409950 w 3409950"/>
              <a:gd name="connsiteY1" fmla="*/ 0 h 3409950"/>
              <a:gd name="connsiteX2" fmla="*/ 3409950 w 3409950"/>
              <a:gd name="connsiteY2" fmla="*/ 3409950 h 3409950"/>
            </a:gdLst>
            <a:ahLst/>
            <a:cxnLst>
              <a:cxn ang="0">
                <a:pos x="connsiteX0" y="connsiteY0"/>
              </a:cxn>
              <a:cxn ang="0">
                <a:pos x="connsiteX1" y="connsiteY1"/>
              </a:cxn>
              <a:cxn ang="0">
                <a:pos x="connsiteX2" y="connsiteY2"/>
              </a:cxn>
            </a:cxnLst>
            <a:rect l="l" t="t" r="r" b="b"/>
            <a:pathLst>
              <a:path w="3409950" h="3409950">
                <a:moveTo>
                  <a:pt x="0" y="0"/>
                </a:moveTo>
                <a:lnTo>
                  <a:pt x="3409950" y="0"/>
                </a:lnTo>
                <a:lnTo>
                  <a:pt x="3409950" y="34099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8211F3C9-F1CA-D84B-8A9B-8E4BD371041A}"/>
              </a:ext>
            </a:extLst>
          </p:cNvPr>
          <p:cNvSpPr>
            <a:spLocks noGrp="1"/>
          </p:cNvSpPr>
          <p:nvPr>
            <p:ph type="dt" sz="half" idx="16"/>
          </p:nvPr>
        </p:nvSpPr>
        <p:spPr/>
        <p:txBody>
          <a:bodyPr/>
          <a:lstStyle/>
          <a:p>
            <a:endParaRPr lang="en-US"/>
          </a:p>
        </p:txBody>
      </p:sp>
      <p:sp>
        <p:nvSpPr>
          <p:cNvPr id="3" name="Footer Placeholder 2">
            <a:extLst>
              <a:ext uri="{FF2B5EF4-FFF2-40B4-BE49-F238E27FC236}">
                <a16:creationId xmlns:a16="http://schemas.microsoft.com/office/drawing/2014/main" id="{6637A9D9-32DF-9344-AA71-570FF69D9584}"/>
              </a:ext>
            </a:extLst>
          </p:cNvPr>
          <p:cNvSpPr>
            <a:spLocks noGrp="1"/>
          </p:cNvSpPr>
          <p:nvPr>
            <p:ph type="ftr" sz="quarter" idx="17"/>
          </p:nvPr>
        </p:nvSpPr>
        <p:spPr/>
        <p:txBody>
          <a:bodyPr/>
          <a:lstStyle/>
          <a:p>
            <a:endParaRPr lang="en-US"/>
          </a:p>
        </p:txBody>
      </p:sp>
      <p:sp>
        <p:nvSpPr>
          <p:cNvPr id="4" name="Slide Number Placeholder 3">
            <a:extLst>
              <a:ext uri="{FF2B5EF4-FFF2-40B4-BE49-F238E27FC236}">
                <a16:creationId xmlns:a16="http://schemas.microsoft.com/office/drawing/2014/main" id="{1A1D0C5E-489D-C544-861F-90A1B24077BD}"/>
              </a:ext>
            </a:extLst>
          </p:cNvPr>
          <p:cNvSpPr>
            <a:spLocks noGrp="1"/>
          </p:cNvSpPr>
          <p:nvPr>
            <p:ph type="sldNum" sz="quarter" idx="18"/>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1047827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742950" y="704850"/>
            <a:ext cx="2305050" cy="5448300"/>
          </a:xfrm>
          <a:custGeom>
            <a:avLst/>
            <a:gdLst>
              <a:gd name="connsiteX0" fmla="*/ 0 w 2305050"/>
              <a:gd name="connsiteY0" fmla="*/ 0 h 5448300"/>
              <a:gd name="connsiteX1" fmla="*/ 2305050 w 2305050"/>
              <a:gd name="connsiteY1" fmla="*/ 0 h 5448300"/>
              <a:gd name="connsiteX2" fmla="*/ 2305050 w 2305050"/>
              <a:gd name="connsiteY2" fmla="*/ 5448300 h 5448300"/>
              <a:gd name="connsiteX3" fmla="*/ 0 w 2305050"/>
              <a:gd name="connsiteY3" fmla="*/ 5448300 h 5448300"/>
            </a:gdLst>
            <a:ahLst/>
            <a:cxnLst>
              <a:cxn ang="0">
                <a:pos x="connsiteX0" y="connsiteY0"/>
              </a:cxn>
              <a:cxn ang="0">
                <a:pos x="connsiteX1" y="connsiteY1"/>
              </a:cxn>
              <a:cxn ang="0">
                <a:pos x="connsiteX2" y="connsiteY2"/>
              </a:cxn>
              <a:cxn ang="0">
                <a:pos x="connsiteX3" y="connsiteY3"/>
              </a:cxn>
            </a:cxnLst>
            <a:rect l="l" t="t" r="r" b="b"/>
            <a:pathLst>
              <a:path w="2305050" h="5448300">
                <a:moveTo>
                  <a:pt x="0" y="0"/>
                </a:moveTo>
                <a:lnTo>
                  <a:pt x="2305050" y="0"/>
                </a:lnTo>
                <a:lnTo>
                  <a:pt x="2305050" y="5448300"/>
                </a:lnTo>
                <a:lnTo>
                  <a:pt x="0" y="54483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9"/>
          <p:cNvSpPr>
            <a:spLocks noGrp="1"/>
          </p:cNvSpPr>
          <p:nvPr>
            <p:ph type="pic" sz="quarter" idx="11"/>
          </p:nvPr>
        </p:nvSpPr>
        <p:spPr>
          <a:xfrm>
            <a:off x="3216184" y="704850"/>
            <a:ext cx="2305050" cy="5448300"/>
          </a:xfrm>
          <a:custGeom>
            <a:avLst/>
            <a:gdLst>
              <a:gd name="connsiteX0" fmla="*/ 0 w 2305050"/>
              <a:gd name="connsiteY0" fmla="*/ 0 h 5448300"/>
              <a:gd name="connsiteX1" fmla="*/ 2305050 w 2305050"/>
              <a:gd name="connsiteY1" fmla="*/ 0 h 5448300"/>
              <a:gd name="connsiteX2" fmla="*/ 2305050 w 2305050"/>
              <a:gd name="connsiteY2" fmla="*/ 5448300 h 5448300"/>
              <a:gd name="connsiteX3" fmla="*/ 0 w 2305050"/>
              <a:gd name="connsiteY3" fmla="*/ 5448300 h 5448300"/>
            </a:gdLst>
            <a:ahLst/>
            <a:cxnLst>
              <a:cxn ang="0">
                <a:pos x="connsiteX0" y="connsiteY0"/>
              </a:cxn>
              <a:cxn ang="0">
                <a:pos x="connsiteX1" y="connsiteY1"/>
              </a:cxn>
              <a:cxn ang="0">
                <a:pos x="connsiteX2" y="connsiteY2"/>
              </a:cxn>
              <a:cxn ang="0">
                <a:pos x="connsiteX3" y="connsiteY3"/>
              </a:cxn>
            </a:cxnLst>
            <a:rect l="l" t="t" r="r" b="b"/>
            <a:pathLst>
              <a:path w="2305050" h="5448300">
                <a:moveTo>
                  <a:pt x="0" y="0"/>
                </a:moveTo>
                <a:lnTo>
                  <a:pt x="2305050" y="0"/>
                </a:lnTo>
                <a:lnTo>
                  <a:pt x="2305050" y="5448300"/>
                </a:lnTo>
                <a:lnTo>
                  <a:pt x="0" y="54483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698E69D1-9623-4D42-92FA-09241EAA8374}"/>
              </a:ext>
            </a:extLst>
          </p:cNvPr>
          <p:cNvSpPr>
            <a:spLocks noGrp="1"/>
          </p:cNvSpPr>
          <p:nvPr>
            <p:ph type="dt" sz="half" idx="12"/>
          </p:nvPr>
        </p:nvSpPr>
        <p:spPr/>
        <p:txBody>
          <a:bodyPr/>
          <a:lstStyle/>
          <a:p>
            <a:endParaRPr lang="en-US"/>
          </a:p>
        </p:txBody>
      </p:sp>
      <p:sp>
        <p:nvSpPr>
          <p:cNvPr id="3" name="Footer Placeholder 2">
            <a:extLst>
              <a:ext uri="{FF2B5EF4-FFF2-40B4-BE49-F238E27FC236}">
                <a16:creationId xmlns:a16="http://schemas.microsoft.com/office/drawing/2014/main" id="{AE9D5AAD-69F7-5E49-83C9-79DCAAF3953C}"/>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8F70DE48-753B-CF49-A3E2-28FB23584828}"/>
              </a:ext>
            </a:extLst>
          </p:cNvPr>
          <p:cNvSpPr>
            <a:spLocks noGrp="1"/>
          </p:cNvSpPr>
          <p:nvPr>
            <p:ph type="sldNum" sz="quarter" idx="14"/>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5872915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Picture Placeholder 12"/>
          <p:cNvSpPr>
            <a:spLocks noGrp="1"/>
          </p:cNvSpPr>
          <p:nvPr>
            <p:ph type="pic" sz="quarter" idx="10"/>
          </p:nvPr>
        </p:nvSpPr>
        <p:spPr>
          <a:xfrm>
            <a:off x="0" y="552450"/>
            <a:ext cx="3981450" cy="2571750"/>
          </a:xfrm>
          <a:custGeom>
            <a:avLst/>
            <a:gdLst>
              <a:gd name="connsiteX0" fmla="*/ 0 w 3981450"/>
              <a:gd name="connsiteY0" fmla="*/ 0 h 2571750"/>
              <a:gd name="connsiteX1" fmla="*/ 3981450 w 3981450"/>
              <a:gd name="connsiteY1" fmla="*/ 0 h 2571750"/>
              <a:gd name="connsiteX2" fmla="*/ 3981450 w 3981450"/>
              <a:gd name="connsiteY2" fmla="*/ 2571750 h 2571750"/>
              <a:gd name="connsiteX3" fmla="*/ 0 w 398145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3981450" h="2571750">
                <a:moveTo>
                  <a:pt x="0" y="0"/>
                </a:moveTo>
                <a:lnTo>
                  <a:pt x="3981450" y="0"/>
                </a:lnTo>
                <a:lnTo>
                  <a:pt x="3981450" y="2571750"/>
                </a:lnTo>
                <a:lnTo>
                  <a:pt x="0" y="2571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13"/>
          <p:cNvSpPr>
            <a:spLocks noGrp="1"/>
          </p:cNvSpPr>
          <p:nvPr>
            <p:ph type="pic" sz="quarter" idx="11"/>
          </p:nvPr>
        </p:nvSpPr>
        <p:spPr>
          <a:xfrm>
            <a:off x="9563100" y="1352550"/>
            <a:ext cx="2628900" cy="3562350"/>
          </a:xfrm>
          <a:custGeom>
            <a:avLst/>
            <a:gdLst>
              <a:gd name="connsiteX0" fmla="*/ 0 w 2628900"/>
              <a:gd name="connsiteY0" fmla="*/ 0 h 3562350"/>
              <a:gd name="connsiteX1" fmla="*/ 2628900 w 2628900"/>
              <a:gd name="connsiteY1" fmla="*/ 0 h 3562350"/>
              <a:gd name="connsiteX2" fmla="*/ 2628900 w 2628900"/>
              <a:gd name="connsiteY2" fmla="*/ 3562350 h 3562350"/>
              <a:gd name="connsiteX3" fmla="*/ 0 w 2628900"/>
              <a:gd name="connsiteY3" fmla="*/ 3562350 h 3562350"/>
            </a:gdLst>
            <a:ahLst/>
            <a:cxnLst>
              <a:cxn ang="0">
                <a:pos x="connsiteX0" y="connsiteY0"/>
              </a:cxn>
              <a:cxn ang="0">
                <a:pos x="connsiteX1" y="connsiteY1"/>
              </a:cxn>
              <a:cxn ang="0">
                <a:pos x="connsiteX2" y="connsiteY2"/>
              </a:cxn>
              <a:cxn ang="0">
                <a:pos x="connsiteX3" y="connsiteY3"/>
              </a:cxn>
            </a:cxnLst>
            <a:rect l="l" t="t" r="r" b="b"/>
            <a:pathLst>
              <a:path w="2628900" h="3562350">
                <a:moveTo>
                  <a:pt x="0" y="0"/>
                </a:moveTo>
                <a:lnTo>
                  <a:pt x="2628900" y="0"/>
                </a:lnTo>
                <a:lnTo>
                  <a:pt x="2628900" y="3562350"/>
                </a:lnTo>
                <a:lnTo>
                  <a:pt x="0" y="35623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8" name="Picture Placeholder 11"/>
          <p:cNvSpPr>
            <a:spLocks noGrp="1"/>
          </p:cNvSpPr>
          <p:nvPr>
            <p:ph type="pic" sz="quarter" idx="12"/>
          </p:nvPr>
        </p:nvSpPr>
        <p:spPr>
          <a:xfrm>
            <a:off x="2800350" y="4400550"/>
            <a:ext cx="2628900" cy="2457450"/>
          </a:xfrm>
          <a:custGeom>
            <a:avLst/>
            <a:gdLst>
              <a:gd name="connsiteX0" fmla="*/ 0 w 2628900"/>
              <a:gd name="connsiteY0" fmla="*/ 0 h 2457450"/>
              <a:gd name="connsiteX1" fmla="*/ 2628900 w 2628900"/>
              <a:gd name="connsiteY1" fmla="*/ 0 h 2457450"/>
              <a:gd name="connsiteX2" fmla="*/ 2628900 w 2628900"/>
              <a:gd name="connsiteY2" fmla="*/ 2457450 h 2457450"/>
              <a:gd name="connsiteX3" fmla="*/ 0 w 2628900"/>
              <a:gd name="connsiteY3" fmla="*/ 2457450 h 2457450"/>
            </a:gdLst>
            <a:ahLst/>
            <a:cxnLst>
              <a:cxn ang="0">
                <a:pos x="connsiteX0" y="connsiteY0"/>
              </a:cxn>
              <a:cxn ang="0">
                <a:pos x="connsiteX1" y="connsiteY1"/>
              </a:cxn>
              <a:cxn ang="0">
                <a:pos x="connsiteX2" y="connsiteY2"/>
              </a:cxn>
              <a:cxn ang="0">
                <a:pos x="connsiteX3" y="connsiteY3"/>
              </a:cxn>
            </a:cxnLst>
            <a:rect l="l" t="t" r="r" b="b"/>
            <a:pathLst>
              <a:path w="2628900" h="2457450">
                <a:moveTo>
                  <a:pt x="0" y="0"/>
                </a:moveTo>
                <a:lnTo>
                  <a:pt x="2628900" y="0"/>
                </a:lnTo>
                <a:lnTo>
                  <a:pt x="2628900" y="2457450"/>
                </a:lnTo>
                <a:lnTo>
                  <a:pt x="0" y="24574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D6CDEB38-B764-8F43-AFF2-DD523E4D1F58}"/>
              </a:ext>
            </a:extLst>
          </p:cNvPr>
          <p:cNvSpPr>
            <a:spLocks noGrp="1"/>
          </p:cNvSpPr>
          <p:nvPr>
            <p:ph type="dt" sz="half" idx="13"/>
          </p:nvPr>
        </p:nvSpPr>
        <p:spPr/>
        <p:txBody>
          <a:bodyPr/>
          <a:lstStyle/>
          <a:p>
            <a:endParaRPr lang="en-US"/>
          </a:p>
        </p:txBody>
      </p:sp>
      <p:sp>
        <p:nvSpPr>
          <p:cNvPr id="3" name="Footer Placeholder 2">
            <a:extLst>
              <a:ext uri="{FF2B5EF4-FFF2-40B4-BE49-F238E27FC236}">
                <a16:creationId xmlns:a16="http://schemas.microsoft.com/office/drawing/2014/main" id="{F3CFF95E-A4DC-BB43-8CAD-0C102E790FA4}"/>
              </a:ext>
            </a:extLst>
          </p:cNvPr>
          <p:cNvSpPr>
            <a:spLocks noGrp="1"/>
          </p:cNvSpPr>
          <p:nvPr>
            <p:ph type="ftr" sz="quarter" idx="14"/>
          </p:nvPr>
        </p:nvSpPr>
        <p:spPr/>
        <p:txBody>
          <a:bodyPr/>
          <a:lstStyle/>
          <a:p>
            <a:endParaRPr lang="en-US"/>
          </a:p>
        </p:txBody>
      </p:sp>
      <p:sp>
        <p:nvSpPr>
          <p:cNvPr id="4" name="Slide Number Placeholder 3">
            <a:extLst>
              <a:ext uri="{FF2B5EF4-FFF2-40B4-BE49-F238E27FC236}">
                <a16:creationId xmlns:a16="http://schemas.microsoft.com/office/drawing/2014/main" id="{B625655C-14E6-774E-B959-EEFD2A663FDE}"/>
              </a:ext>
            </a:extLst>
          </p:cNvPr>
          <p:cNvSpPr>
            <a:spLocks noGrp="1"/>
          </p:cNvSpPr>
          <p:nvPr>
            <p:ph type="sldNum" sz="quarter" idx="15"/>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8678051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3771900" y="534978"/>
            <a:ext cx="6134100" cy="2595562"/>
          </a:xfrm>
          <a:custGeom>
            <a:avLst/>
            <a:gdLst>
              <a:gd name="connsiteX0" fmla="*/ 0 w 6134100"/>
              <a:gd name="connsiteY0" fmla="*/ 0 h 2595562"/>
              <a:gd name="connsiteX1" fmla="*/ 6134100 w 6134100"/>
              <a:gd name="connsiteY1" fmla="*/ 0 h 2595562"/>
              <a:gd name="connsiteX2" fmla="*/ 6134100 w 6134100"/>
              <a:gd name="connsiteY2" fmla="*/ 2595562 h 2595562"/>
              <a:gd name="connsiteX3" fmla="*/ 0 w 6134100"/>
              <a:gd name="connsiteY3" fmla="*/ 2595562 h 2595562"/>
            </a:gdLst>
            <a:ahLst/>
            <a:cxnLst>
              <a:cxn ang="0">
                <a:pos x="connsiteX0" y="connsiteY0"/>
              </a:cxn>
              <a:cxn ang="0">
                <a:pos x="connsiteX1" y="connsiteY1"/>
              </a:cxn>
              <a:cxn ang="0">
                <a:pos x="connsiteX2" y="connsiteY2"/>
              </a:cxn>
              <a:cxn ang="0">
                <a:pos x="connsiteX3" y="connsiteY3"/>
              </a:cxn>
            </a:cxnLst>
            <a:rect l="l" t="t" r="r" b="b"/>
            <a:pathLst>
              <a:path w="6134100" h="2595562">
                <a:moveTo>
                  <a:pt x="0" y="0"/>
                </a:moveTo>
                <a:lnTo>
                  <a:pt x="6134100" y="0"/>
                </a:lnTo>
                <a:lnTo>
                  <a:pt x="6134100" y="2595562"/>
                </a:lnTo>
                <a:lnTo>
                  <a:pt x="0" y="2595562"/>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4"/>
          </p:nvPr>
        </p:nvSpPr>
        <p:spPr>
          <a:xfrm>
            <a:off x="3771900" y="3325529"/>
            <a:ext cx="6134100" cy="2595562"/>
          </a:xfrm>
          <a:custGeom>
            <a:avLst/>
            <a:gdLst>
              <a:gd name="connsiteX0" fmla="*/ 0 w 6134100"/>
              <a:gd name="connsiteY0" fmla="*/ 0 h 2595562"/>
              <a:gd name="connsiteX1" fmla="*/ 6134100 w 6134100"/>
              <a:gd name="connsiteY1" fmla="*/ 0 h 2595562"/>
              <a:gd name="connsiteX2" fmla="*/ 6134100 w 6134100"/>
              <a:gd name="connsiteY2" fmla="*/ 2595562 h 2595562"/>
              <a:gd name="connsiteX3" fmla="*/ 0 w 6134100"/>
              <a:gd name="connsiteY3" fmla="*/ 2595562 h 2595562"/>
            </a:gdLst>
            <a:ahLst/>
            <a:cxnLst>
              <a:cxn ang="0">
                <a:pos x="connsiteX0" y="connsiteY0"/>
              </a:cxn>
              <a:cxn ang="0">
                <a:pos x="connsiteX1" y="connsiteY1"/>
              </a:cxn>
              <a:cxn ang="0">
                <a:pos x="connsiteX2" y="connsiteY2"/>
              </a:cxn>
              <a:cxn ang="0">
                <a:pos x="connsiteX3" y="connsiteY3"/>
              </a:cxn>
            </a:cxnLst>
            <a:rect l="l" t="t" r="r" b="b"/>
            <a:pathLst>
              <a:path w="6134100" h="2595562">
                <a:moveTo>
                  <a:pt x="0" y="0"/>
                </a:moveTo>
                <a:lnTo>
                  <a:pt x="6134100" y="0"/>
                </a:lnTo>
                <a:lnTo>
                  <a:pt x="6134100" y="2595562"/>
                </a:lnTo>
                <a:lnTo>
                  <a:pt x="0" y="2595562"/>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659BE06F-EEB9-7047-8F84-1E2B148EB4F9}"/>
              </a:ext>
            </a:extLst>
          </p:cNvPr>
          <p:cNvSpPr>
            <a:spLocks noGrp="1"/>
          </p:cNvSpPr>
          <p:nvPr>
            <p:ph type="dt" sz="half" idx="15"/>
          </p:nvPr>
        </p:nvSpPr>
        <p:spPr/>
        <p:txBody>
          <a:bodyPr/>
          <a:lstStyle/>
          <a:p>
            <a:endParaRPr lang="en-US"/>
          </a:p>
        </p:txBody>
      </p:sp>
      <p:sp>
        <p:nvSpPr>
          <p:cNvPr id="3" name="Footer Placeholder 2">
            <a:extLst>
              <a:ext uri="{FF2B5EF4-FFF2-40B4-BE49-F238E27FC236}">
                <a16:creationId xmlns:a16="http://schemas.microsoft.com/office/drawing/2014/main" id="{FFE4F68F-5F3D-0D41-8620-CCB5A3082801}"/>
              </a:ext>
            </a:extLst>
          </p:cNvPr>
          <p:cNvSpPr>
            <a:spLocks noGrp="1"/>
          </p:cNvSpPr>
          <p:nvPr>
            <p:ph type="ftr" sz="quarter" idx="16"/>
          </p:nvPr>
        </p:nvSpPr>
        <p:spPr/>
        <p:txBody>
          <a:bodyPr/>
          <a:lstStyle/>
          <a:p>
            <a:endParaRPr lang="en-US"/>
          </a:p>
        </p:txBody>
      </p:sp>
      <p:sp>
        <p:nvSpPr>
          <p:cNvPr id="4" name="Slide Number Placeholder 3">
            <a:extLst>
              <a:ext uri="{FF2B5EF4-FFF2-40B4-BE49-F238E27FC236}">
                <a16:creationId xmlns:a16="http://schemas.microsoft.com/office/drawing/2014/main" id="{02C6BA1F-8C46-3F40-8C4B-581119427986}"/>
              </a:ext>
            </a:extLst>
          </p:cNvPr>
          <p:cNvSpPr>
            <a:spLocks noGrp="1"/>
          </p:cNvSpPr>
          <p:nvPr>
            <p:ph type="sldNum" sz="quarter" idx="17"/>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3957660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7" name="Picture Placeholder 13"/>
          <p:cNvSpPr>
            <a:spLocks noGrp="1"/>
          </p:cNvSpPr>
          <p:nvPr>
            <p:ph type="pic" sz="quarter" idx="11" hasCustomPrompt="1"/>
          </p:nvPr>
        </p:nvSpPr>
        <p:spPr>
          <a:xfrm>
            <a:off x="3616902" y="1280662"/>
            <a:ext cx="2014676" cy="4271276"/>
          </a:xfrm>
          <a:custGeom>
            <a:avLst/>
            <a:gdLst>
              <a:gd name="connsiteX0" fmla="*/ 209026 w 1822531"/>
              <a:gd name="connsiteY0" fmla="*/ 0 h 3863909"/>
              <a:gd name="connsiteX1" fmla="*/ 411723 w 1822531"/>
              <a:gd name="connsiteY1" fmla="*/ 0 h 3863909"/>
              <a:gd name="connsiteX2" fmla="*/ 411723 w 1822531"/>
              <a:gd name="connsiteY2" fmla="*/ 27794 h 3863909"/>
              <a:gd name="connsiteX3" fmla="*/ 528523 w 1822531"/>
              <a:gd name="connsiteY3" fmla="*/ 143805 h 3863909"/>
              <a:gd name="connsiteX4" fmla="*/ 1299041 w 1822531"/>
              <a:gd name="connsiteY4" fmla="*/ 143805 h 3863909"/>
              <a:gd name="connsiteX5" fmla="*/ 1415841 w 1822531"/>
              <a:gd name="connsiteY5" fmla="*/ 27794 h 3863909"/>
              <a:gd name="connsiteX6" fmla="*/ 1415841 w 1822531"/>
              <a:gd name="connsiteY6" fmla="*/ 0 h 3863909"/>
              <a:gd name="connsiteX7" fmla="*/ 1613505 w 1822531"/>
              <a:gd name="connsiteY7" fmla="*/ 0 h 3863909"/>
              <a:gd name="connsiteX8" fmla="*/ 1822531 w 1822531"/>
              <a:gd name="connsiteY8" fmla="*/ 207613 h 3863909"/>
              <a:gd name="connsiteX9" fmla="*/ 1822531 w 1822531"/>
              <a:gd name="connsiteY9" fmla="*/ 3656296 h 3863909"/>
              <a:gd name="connsiteX10" fmla="*/ 1613505 w 1822531"/>
              <a:gd name="connsiteY10" fmla="*/ 3863909 h 3863909"/>
              <a:gd name="connsiteX11" fmla="*/ 209026 w 1822531"/>
              <a:gd name="connsiteY11" fmla="*/ 3863909 h 3863909"/>
              <a:gd name="connsiteX12" fmla="*/ 0 w 1822531"/>
              <a:gd name="connsiteY12" fmla="*/ 3656296 h 3863909"/>
              <a:gd name="connsiteX13" fmla="*/ 0 w 1822531"/>
              <a:gd name="connsiteY13" fmla="*/ 207613 h 3863909"/>
              <a:gd name="connsiteX14" fmla="*/ 209026 w 1822531"/>
              <a:gd name="connsiteY14" fmla="*/ 0 h 386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2531" h="3863909">
                <a:moveTo>
                  <a:pt x="209026" y="0"/>
                </a:moveTo>
                <a:lnTo>
                  <a:pt x="411723" y="0"/>
                </a:lnTo>
                <a:lnTo>
                  <a:pt x="411723" y="27794"/>
                </a:lnTo>
                <a:cubicBezTo>
                  <a:pt x="411723" y="91866"/>
                  <a:pt x="464017" y="143805"/>
                  <a:pt x="528523" y="143805"/>
                </a:cubicBezTo>
                <a:lnTo>
                  <a:pt x="1299041" y="143805"/>
                </a:lnTo>
                <a:cubicBezTo>
                  <a:pt x="1363548" y="143805"/>
                  <a:pt x="1415841" y="91866"/>
                  <a:pt x="1415841" y="27794"/>
                </a:cubicBezTo>
                <a:lnTo>
                  <a:pt x="1415841" y="0"/>
                </a:lnTo>
                <a:lnTo>
                  <a:pt x="1613505" y="0"/>
                </a:lnTo>
                <a:cubicBezTo>
                  <a:pt x="1728948" y="0"/>
                  <a:pt x="1822531" y="92951"/>
                  <a:pt x="1822531" y="207613"/>
                </a:cubicBezTo>
                <a:lnTo>
                  <a:pt x="1822531" y="3656296"/>
                </a:lnTo>
                <a:cubicBezTo>
                  <a:pt x="1822531" y="3770958"/>
                  <a:pt x="1728948" y="3863909"/>
                  <a:pt x="1613505" y="3863909"/>
                </a:cubicBezTo>
                <a:lnTo>
                  <a:pt x="209026" y="3863909"/>
                </a:lnTo>
                <a:cubicBezTo>
                  <a:pt x="93584" y="3863909"/>
                  <a:pt x="0" y="3770958"/>
                  <a:pt x="0" y="3656296"/>
                </a:cubicBezTo>
                <a:lnTo>
                  <a:pt x="0" y="207613"/>
                </a:lnTo>
                <a:cubicBezTo>
                  <a:pt x="0" y="92951"/>
                  <a:pt x="93584" y="0"/>
                  <a:pt x="209026" y="0"/>
                </a:cubicBezTo>
                <a:close/>
              </a:path>
            </a:pathLst>
          </a:custGeom>
          <a:pattFill prst="solidDmnd">
            <a:fgClr>
              <a:schemeClr val="tx1">
                <a:lumMod val="25000"/>
                <a:lumOff val="75000"/>
              </a:schemeClr>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a:t>Picture</a:t>
            </a:r>
            <a:endParaRPr lang="id-ID"/>
          </a:p>
        </p:txBody>
      </p:sp>
      <p:sp>
        <p:nvSpPr>
          <p:cNvPr id="2" name="Date Placeholder 1">
            <a:extLst>
              <a:ext uri="{FF2B5EF4-FFF2-40B4-BE49-F238E27FC236}">
                <a16:creationId xmlns:a16="http://schemas.microsoft.com/office/drawing/2014/main" id="{95B05CE0-A2CF-574B-BE16-B6A2E9CEA00F}"/>
              </a:ext>
            </a:extLst>
          </p:cNvPr>
          <p:cNvSpPr>
            <a:spLocks noGrp="1"/>
          </p:cNvSpPr>
          <p:nvPr>
            <p:ph type="dt" sz="half" idx="12"/>
          </p:nvPr>
        </p:nvSpPr>
        <p:spPr/>
        <p:txBody>
          <a:bodyPr/>
          <a:lstStyle/>
          <a:p>
            <a:endParaRPr lang="en-US"/>
          </a:p>
        </p:txBody>
      </p:sp>
      <p:sp>
        <p:nvSpPr>
          <p:cNvPr id="3" name="Footer Placeholder 2">
            <a:extLst>
              <a:ext uri="{FF2B5EF4-FFF2-40B4-BE49-F238E27FC236}">
                <a16:creationId xmlns:a16="http://schemas.microsoft.com/office/drawing/2014/main" id="{AE085583-8935-A946-89BC-7E27DD750215}"/>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B1A70CB7-01C0-9F49-A5E7-3AA7FFB1D157}"/>
              </a:ext>
            </a:extLst>
          </p:cNvPr>
          <p:cNvSpPr>
            <a:spLocks noGrp="1"/>
          </p:cNvSpPr>
          <p:nvPr>
            <p:ph type="sldNum" sz="quarter" idx="14"/>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1116896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7" name="Picture Placeholder 11"/>
          <p:cNvSpPr>
            <a:spLocks noGrp="1"/>
          </p:cNvSpPr>
          <p:nvPr>
            <p:ph type="pic" sz="quarter" idx="12"/>
          </p:nvPr>
        </p:nvSpPr>
        <p:spPr>
          <a:xfrm>
            <a:off x="4892040" y="1889760"/>
            <a:ext cx="3413760" cy="1935480"/>
          </a:xfrm>
          <a:custGeom>
            <a:avLst/>
            <a:gdLst>
              <a:gd name="connsiteX0" fmla="*/ 0 w 2628900"/>
              <a:gd name="connsiteY0" fmla="*/ 0 h 2457450"/>
              <a:gd name="connsiteX1" fmla="*/ 2628900 w 2628900"/>
              <a:gd name="connsiteY1" fmla="*/ 0 h 2457450"/>
              <a:gd name="connsiteX2" fmla="*/ 2628900 w 2628900"/>
              <a:gd name="connsiteY2" fmla="*/ 2457450 h 2457450"/>
              <a:gd name="connsiteX3" fmla="*/ 0 w 2628900"/>
              <a:gd name="connsiteY3" fmla="*/ 2457450 h 2457450"/>
            </a:gdLst>
            <a:ahLst/>
            <a:cxnLst>
              <a:cxn ang="0">
                <a:pos x="connsiteX0" y="connsiteY0"/>
              </a:cxn>
              <a:cxn ang="0">
                <a:pos x="connsiteX1" y="connsiteY1"/>
              </a:cxn>
              <a:cxn ang="0">
                <a:pos x="connsiteX2" y="connsiteY2"/>
              </a:cxn>
              <a:cxn ang="0">
                <a:pos x="connsiteX3" y="connsiteY3"/>
              </a:cxn>
            </a:cxnLst>
            <a:rect l="l" t="t" r="r" b="b"/>
            <a:pathLst>
              <a:path w="2628900" h="2457450">
                <a:moveTo>
                  <a:pt x="0" y="0"/>
                </a:moveTo>
                <a:lnTo>
                  <a:pt x="2628900" y="0"/>
                </a:lnTo>
                <a:lnTo>
                  <a:pt x="2628900" y="2457450"/>
                </a:lnTo>
                <a:lnTo>
                  <a:pt x="0" y="24574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2" name="Date Placeholder 1">
            <a:extLst>
              <a:ext uri="{FF2B5EF4-FFF2-40B4-BE49-F238E27FC236}">
                <a16:creationId xmlns:a16="http://schemas.microsoft.com/office/drawing/2014/main" id="{F6044EE9-1B0C-8D47-8E6B-E7283E25FFD8}"/>
              </a:ext>
            </a:extLst>
          </p:cNvPr>
          <p:cNvSpPr>
            <a:spLocks noGrp="1"/>
          </p:cNvSpPr>
          <p:nvPr>
            <p:ph type="dt" sz="half" idx="13"/>
          </p:nvPr>
        </p:nvSpPr>
        <p:spPr/>
        <p:txBody>
          <a:bodyPr/>
          <a:lstStyle/>
          <a:p>
            <a:endParaRPr lang="en-US"/>
          </a:p>
        </p:txBody>
      </p:sp>
      <p:sp>
        <p:nvSpPr>
          <p:cNvPr id="3" name="Footer Placeholder 2">
            <a:extLst>
              <a:ext uri="{FF2B5EF4-FFF2-40B4-BE49-F238E27FC236}">
                <a16:creationId xmlns:a16="http://schemas.microsoft.com/office/drawing/2014/main" id="{415CC34E-3078-114E-9488-652DF2FC8466}"/>
              </a:ext>
            </a:extLst>
          </p:cNvPr>
          <p:cNvSpPr>
            <a:spLocks noGrp="1"/>
          </p:cNvSpPr>
          <p:nvPr>
            <p:ph type="ftr" sz="quarter" idx="14"/>
          </p:nvPr>
        </p:nvSpPr>
        <p:spPr/>
        <p:txBody>
          <a:bodyPr/>
          <a:lstStyle/>
          <a:p>
            <a:endParaRPr lang="en-US"/>
          </a:p>
        </p:txBody>
      </p:sp>
      <p:sp>
        <p:nvSpPr>
          <p:cNvPr id="4" name="Slide Number Placeholder 3">
            <a:extLst>
              <a:ext uri="{FF2B5EF4-FFF2-40B4-BE49-F238E27FC236}">
                <a16:creationId xmlns:a16="http://schemas.microsoft.com/office/drawing/2014/main" id="{255EE5CB-43CB-0141-9A18-E5F8D82584CD}"/>
              </a:ext>
            </a:extLst>
          </p:cNvPr>
          <p:cNvSpPr>
            <a:spLocks noGrp="1"/>
          </p:cNvSpPr>
          <p:nvPr>
            <p:ph type="sldNum" sz="quarter" idx="15"/>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085198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FD090-73D7-4848-A9F2-B837B458E6ED}" type="slidenum">
              <a:rPr lang="en-US" smtClean="0"/>
              <a:t>‹#›</a:t>
            </a:fld>
            <a:endParaRPr lang="en-US"/>
          </a:p>
        </p:txBody>
      </p:sp>
      <p:pic>
        <p:nvPicPr>
          <p:cNvPr id="7" name="Picture 2">
            <a:extLst>
              <a:ext uri="{FF2B5EF4-FFF2-40B4-BE49-F238E27FC236}">
                <a16:creationId xmlns:a16="http://schemas.microsoft.com/office/drawing/2014/main" id="{8EA12DE8-1087-CB44-8975-D23FAD5C2F09}"/>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7471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FD090-73D7-4848-A9F2-B837B458E6ED}" type="slidenum">
              <a:rPr lang="en-US" smtClean="0"/>
              <a:t>‹#›</a:t>
            </a:fld>
            <a:endParaRPr lang="en-US"/>
          </a:p>
        </p:txBody>
      </p:sp>
      <p:pic>
        <p:nvPicPr>
          <p:cNvPr id="7" name="Picture 2">
            <a:extLst>
              <a:ext uri="{FF2B5EF4-FFF2-40B4-BE49-F238E27FC236}">
                <a16:creationId xmlns:a16="http://schemas.microsoft.com/office/drawing/2014/main" id="{5958A11B-8799-AD49-A3F6-A1CD16BD2EBE}"/>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0123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FD090-73D7-4848-A9F2-B837B458E6ED}" type="slidenum">
              <a:rPr lang="en-US" smtClean="0"/>
              <a:t>‹#›</a:t>
            </a:fld>
            <a:endParaRPr lang="en-US"/>
          </a:p>
        </p:txBody>
      </p:sp>
      <p:pic>
        <p:nvPicPr>
          <p:cNvPr id="8" name="Picture 2">
            <a:extLst>
              <a:ext uri="{FF2B5EF4-FFF2-40B4-BE49-F238E27FC236}">
                <a16:creationId xmlns:a16="http://schemas.microsoft.com/office/drawing/2014/main" id="{67B656A4-1811-0F4A-BB94-775A4D267E4B}"/>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0217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0FD090-73D7-4848-A9F2-B837B458E6ED}" type="slidenum">
              <a:rPr lang="en-US" smtClean="0"/>
              <a:t>‹#›</a:t>
            </a:fld>
            <a:endParaRPr lang="en-US"/>
          </a:p>
        </p:txBody>
      </p:sp>
      <p:pic>
        <p:nvPicPr>
          <p:cNvPr id="10" name="Picture 2">
            <a:extLst>
              <a:ext uri="{FF2B5EF4-FFF2-40B4-BE49-F238E27FC236}">
                <a16:creationId xmlns:a16="http://schemas.microsoft.com/office/drawing/2014/main" id="{D24ECF08-9393-4E49-80FF-1B0E4CC46307}"/>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39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302778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40556" y="6388013"/>
            <a:ext cx="2743200" cy="365125"/>
          </a:xfrm>
        </p:spPr>
        <p:txBody>
          <a:bodyPr/>
          <a:lstStyle>
            <a:lvl1pPr algn="just">
              <a:defRPr/>
            </a:lvl1pPr>
          </a:lstStyle>
          <a:p>
            <a:pPr algn="just"/>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0FD090-73D7-4848-A9F2-B837B458E6ED}" type="slidenum">
              <a:rPr lang="en-US" smtClean="0"/>
              <a:t>‹#›</a:t>
            </a:fld>
            <a:endParaRPr lang="en-US"/>
          </a:p>
        </p:txBody>
      </p:sp>
    </p:spTree>
    <p:extLst>
      <p:ext uri="{BB962C8B-B14F-4D97-AF65-F5344CB8AC3E}">
        <p14:creationId xmlns:p14="http://schemas.microsoft.com/office/powerpoint/2010/main" val="265969688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FD090-73D7-4848-A9F2-B837B458E6ED}" type="slidenum">
              <a:rPr lang="en-US" smtClean="0"/>
              <a:t>‹#›</a:t>
            </a:fld>
            <a:endParaRPr lang="en-US"/>
          </a:p>
        </p:txBody>
      </p:sp>
      <p:pic>
        <p:nvPicPr>
          <p:cNvPr id="8" name="Picture 2">
            <a:extLst>
              <a:ext uri="{FF2B5EF4-FFF2-40B4-BE49-F238E27FC236}">
                <a16:creationId xmlns:a16="http://schemas.microsoft.com/office/drawing/2014/main" id="{7ACAE9D5-07A1-964A-9362-F9A5B772BCBC}"/>
              </a:ext>
            </a:extLst>
          </p:cNvPr>
          <p:cNvPicPr>
            <a:picLocks noChangeAspect="1" noChangeArrowheads="1"/>
          </p:cNvPicPr>
          <p:nvPr userDrawn="1"/>
        </p:nvPicPr>
        <p:blipFill>
          <a:blip r:embed="rId37">
            <a:extLst>
              <a:ext uri="{28A0092B-C50C-407E-A947-70E740481C1C}">
                <a14:useLocalDpi xmlns:a14="http://schemas.microsoft.com/office/drawing/2010/main"/>
              </a:ext>
            </a:extLst>
          </a:blip>
          <a:srcRect/>
          <a:stretch>
            <a:fillRect/>
          </a:stretch>
        </p:blipFill>
        <p:spPr bwMode="auto">
          <a:xfrm>
            <a:off x="5659765" y="6111456"/>
            <a:ext cx="872470" cy="61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575917"/>
      </p:ext>
    </p:extLst>
  </p:cSld>
  <p:clrMap bg1="lt1" tx1="dk1" bg2="lt2" tx2="dk2" accent1="accent1" accent2="accent2" accent3="accent3" accent4="accent4" accent5="accent5" accent6="accent6" hlink="hlink" folHlink="folHlink"/>
  <p:sldLayoutIdLst>
    <p:sldLayoutId id="2147483649" r:id="rId1"/>
    <p:sldLayoutId id="2147483685" r:id="rId2"/>
    <p:sldLayoutId id="2147483686"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81" r:id="rId14"/>
    <p:sldLayoutId id="2147483660" r:id="rId15"/>
    <p:sldLayoutId id="2147483689" r:id="rId16"/>
    <p:sldLayoutId id="2147483690" r:id="rId17"/>
    <p:sldLayoutId id="2147483691" r:id="rId18"/>
    <p:sldLayoutId id="2147483692" r:id="rId19"/>
    <p:sldLayoutId id="2147483693" r:id="rId20"/>
    <p:sldLayoutId id="2147483666" r:id="rId21"/>
    <p:sldLayoutId id="2147483667" r:id="rId22"/>
    <p:sldLayoutId id="2147483668" r:id="rId23"/>
    <p:sldLayoutId id="2147483669" r:id="rId24"/>
    <p:sldLayoutId id="2147483671"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2" r:id="rId34"/>
    <p:sldLayoutId id="2147483683" r:id="rId35"/>
  </p:sldLayoutIdLst>
  <p:hf hdr="0" ftr="0" dt="0"/>
  <p:txStyles>
    <p:title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ill Sans Std Light" panose="020B030202010402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ill Sans Std Light" panose="020B030202010402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ill Sans Std Light" panose="020B030202010402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ill Sans Std Light" panose="020B030202010402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ill Sans Std Light" panose="020B030202010402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9.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997FFF-0F9B-B288-8908-06D8BC2915DF}"/>
              </a:ext>
            </a:extLst>
          </p:cNvPr>
          <p:cNvSpPr/>
          <p:nvPr/>
        </p:nvSpPr>
        <p:spPr>
          <a:xfrm rot="5400000">
            <a:off x="4327068" y="-4327070"/>
            <a:ext cx="3537859"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221F7C76-B06C-A743-B259-66D379B092B7}"/>
              </a:ext>
            </a:extLst>
          </p:cNvPr>
          <p:cNvSpPr>
            <a:spLocks noGrp="1"/>
          </p:cNvSpPr>
          <p:nvPr>
            <p:ph type="sldNum" sz="quarter" idx="12"/>
          </p:nvPr>
        </p:nvSpPr>
        <p:spPr/>
        <p:txBody>
          <a:bodyPr/>
          <a:lstStyle/>
          <a:p>
            <a:fld id="{740FD090-73D7-4848-A9F2-B837B458E6ED}" type="slidenum">
              <a:rPr lang="en-US" smtClean="0"/>
              <a:t>1</a:t>
            </a:fld>
            <a:endParaRPr lang="en-US"/>
          </a:p>
        </p:txBody>
      </p:sp>
      <p:sp>
        <p:nvSpPr>
          <p:cNvPr id="3" name="Rectangle 2">
            <a:extLst>
              <a:ext uri="{FF2B5EF4-FFF2-40B4-BE49-F238E27FC236}">
                <a16:creationId xmlns:a16="http://schemas.microsoft.com/office/drawing/2014/main" id="{12FAA850-18C8-D01B-30EE-1F2DEA242CAB}"/>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1D87844E-F077-E99D-604F-6AE083754A4C}"/>
              </a:ext>
            </a:extLst>
          </p:cNvPr>
          <p:cNvSpPr txBox="1">
            <a:spLocks/>
          </p:cNvSpPr>
          <p:nvPr/>
        </p:nvSpPr>
        <p:spPr>
          <a:xfrm>
            <a:off x="1371603" y="4497593"/>
            <a:ext cx="8981395" cy="884903"/>
          </a:xfrm>
          <a:prstGeom prst="rect">
            <a:avLst/>
          </a:prstGeom>
        </p:spPr>
        <p:txBody>
          <a:bodyPr>
            <a:noAutofit/>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lnSpc>
                <a:spcPts val="3320"/>
              </a:lnSpc>
            </a:pPr>
            <a:r>
              <a:rPr lang="en-US" sz="3600" b="1" dirty="0">
                <a:latin typeface="Calibri" panose="020F0502020204030204" pitchFamily="34" charset="0"/>
                <a:ea typeface="Calibri" panose="020F0502020204030204" pitchFamily="34" charset="0"/>
                <a:cs typeface="Calibri" panose="020F0502020204030204" pitchFamily="34" charset="0"/>
              </a:rPr>
              <a:t>More Funding is Needed For Home Delivered Meals in Illinois</a:t>
            </a:r>
          </a:p>
          <a:p>
            <a:pPr algn="ctr">
              <a:lnSpc>
                <a:spcPct val="120000"/>
              </a:lnSpc>
            </a:pPr>
            <a:r>
              <a:rPr lang="en-US" sz="3600" b="1" dirty="0">
                <a:latin typeface="Calibri" panose="020F0502020204030204" pitchFamily="34" charset="0"/>
                <a:ea typeface="Calibri" panose="020F0502020204030204" pitchFamily="34" charset="0"/>
                <a:cs typeface="Calibri" panose="020F0502020204030204" pitchFamily="34" charset="0"/>
              </a:rPr>
              <a:t> </a:t>
            </a:r>
            <a:r>
              <a:rPr lang="en-US" sz="3600" b="1" dirty="0">
                <a:solidFill>
                  <a:srgbClr val="3188C8"/>
                </a:solidFill>
                <a:latin typeface="Calibri" panose="020F0502020204030204" pitchFamily="34" charset="0"/>
                <a:ea typeface="Calibri" panose="020F0502020204030204" pitchFamily="34" charset="0"/>
                <a:cs typeface="Calibri" panose="020F0502020204030204" pitchFamily="34" charset="0"/>
              </a:rPr>
              <a:t>July 2026</a:t>
            </a:r>
          </a:p>
        </p:txBody>
      </p:sp>
      <p:pic>
        <p:nvPicPr>
          <p:cNvPr id="5" name="Picture 4" descr="A blue text on a white background&#10;&#10;AI-generated content may be incorrect.">
            <a:extLst>
              <a:ext uri="{FF2B5EF4-FFF2-40B4-BE49-F238E27FC236}">
                <a16:creationId xmlns:a16="http://schemas.microsoft.com/office/drawing/2014/main" id="{7819D096-4FF3-2DB6-D1AD-645F71B2D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4333" y="1802159"/>
            <a:ext cx="3167897" cy="1406450"/>
          </a:xfrm>
          <a:prstGeom prst="rect">
            <a:avLst/>
          </a:prstGeom>
        </p:spPr>
      </p:pic>
      <p:pic>
        <p:nvPicPr>
          <p:cNvPr id="7" name="Picture 6" descr="Icon&#10;&#10;Description automatically generated with medium confidence">
            <a:extLst>
              <a:ext uri="{FF2B5EF4-FFF2-40B4-BE49-F238E27FC236}">
                <a16:creationId xmlns:a16="http://schemas.microsoft.com/office/drawing/2014/main" id="{78E25B53-4C20-C571-0360-556711E2C54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762230" y="318965"/>
            <a:ext cx="3504487" cy="1380365"/>
          </a:xfrm>
          <a:prstGeom prst="rect">
            <a:avLst/>
          </a:prstGeom>
          <a:solidFill>
            <a:schemeClr val="bg1"/>
          </a:solidFill>
        </p:spPr>
      </p:pic>
      <p:pic>
        <p:nvPicPr>
          <p:cNvPr id="9" name="Picture 8">
            <a:extLst>
              <a:ext uri="{FF2B5EF4-FFF2-40B4-BE49-F238E27FC236}">
                <a16:creationId xmlns:a16="http://schemas.microsoft.com/office/drawing/2014/main" id="{5C5E763F-CEFE-7B58-4F64-4D128B5420BF}"/>
              </a:ext>
            </a:extLst>
          </p:cNvPr>
          <p:cNvPicPr>
            <a:picLocks noChangeAspect="1"/>
          </p:cNvPicPr>
          <p:nvPr/>
        </p:nvPicPr>
        <p:blipFill>
          <a:blip r:embed="rId4"/>
          <a:stretch>
            <a:fillRect/>
          </a:stretch>
        </p:blipFill>
        <p:spPr>
          <a:xfrm>
            <a:off x="974217" y="375586"/>
            <a:ext cx="3620116" cy="1323744"/>
          </a:xfrm>
          <a:prstGeom prst="rect">
            <a:avLst/>
          </a:prstGeom>
        </p:spPr>
      </p:pic>
    </p:spTree>
    <p:extLst>
      <p:ext uri="{BB962C8B-B14F-4D97-AF65-F5344CB8AC3E}">
        <p14:creationId xmlns:p14="http://schemas.microsoft.com/office/powerpoint/2010/main" val="1529678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944F-55D2-15D1-158B-FEB3ABD6BBD5}"/>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986650ED-810C-166E-9D21-B5EBAF4F59D2}"/>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9839E40-93EA-C50E-CF12-64B1EF6A6AB9}"/>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45B1D2D3-4BCE-2942-7789-E23EAF3DC70B}"/>
              </a:ext>
            </a:extLst>
          </p:cNvPr>
          <p:cNvSpPr txBox="1">
            <a:spLocks/>
          </p:cNvSpPr>
          <p:nvPr/>
        </p:nvSpPr>
        <p:spPr>
          <a:xfrm>
            <a:off x="859971" y="171502"/>
            <a:ext cx="10406018" cy="1139031"/>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4200" b="1" dirty="0">
                <a:solidFill>
                  <a:schemeClr val="bg1"/>
                </a:solidFill>
                <a:latin typeface="Gill Sans MT"/>
              </a:rPr>
              <a:t>Suburban Cook County Demographics</a:t>
            </a:r>
          </a:p>
          <a:p>
            <a:pPr algn="ctr"/>
            <a:endParaRPr lang="en-US" sz="3100" b="1" dirty="0">
              <a:solidFill>
                <a:schemeClr val="bg1"/>
              </a:solidFill>
              <a:latin typeface="Gill Sans MT"/>
            </a:endParaRPr>
          </a:p>
          <a:p>
            <a:pPr algn="ctr"/>
            <a:r>
              <a:rPr lang="en-US" sz="3500" dirty="0">
                <a:solidFill>
                  <a:schemeClr val="bg1"/>
                </a:solidFill>
              </a:rPr>
              <a:t>Households with SNAP</a:t>
            </a:r>
          </a:p>
        </p:txBody>
      </p:sp>
      <p:sp>
        <p:nvSpPr>
          <p:cNvPr id="22" name="Rectangle 21">
            <a:extLst>
              <a:ext uri="{FF2B5EF4-FFF2-40B4-BE49-F238E27FC236}">
                <a16:creationId xmlns:a16="http://schemas.microsoft.com/office/drawing/2014/main" id="{7E3BBF34-443B-9A7C-7F66-64F71ECEB98B}"/>
              </a:ext>
            </a:extLst>
          </p:cNvPr>
          <p:cNvSpPr/>
          <p:nvPr/>
        </p:nvSpPr>
        <p:spPr>
          <a:xfrm>
            <a:off x="1396730" y="6266366"/>
            <a:ext cx="6443411" cy="369332"/>
          </a:xfrm>
          <a:prstGeom prst="rect">
            <a:avLst/>
          </a:prstGeom>
          <a:solidFill>
            <a:schemeClr val="bg1"/>
          </a:solidFill>
        </p:spPr>
        <p:txBody>
          <a:bodyPr wrap="square">
            <a:spAutoFit/>
          </a:bodyPr>
          <a:lstStyle/>
          <a:p>
            <a:r>
              <a:rPr lang="en-US" dirty="0"/>
              <a:t>Source:  American Community Survey, Table S0102, 5yr estimates</a:t>
            </a:r>
          </a:p>
        </p:txBody>
      </p:sp>
      <p:sp>
        <p:nvSpPr>
          <p:cNvPr id="23" name="Slide Number Placeholder 3">
            <a:extLst>
              <a:ext uri="{FF2B5EF4-FFF2-40B4-BE49-F238E27FC236}">
                <a16:creationId xmlns:a16="http://schemas.microsoft.com/office/drawing/2014/main" id="{5EA2CD69-C9EE-6ACE-E1D3-81CF7DBCBF13}"/>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10</a:t>
            </a:fld>
            <a:endParaRPr lang="en-US"/>
          </a:p>
        </p:txBody>
      </p:sp>
      <p:cxnSp>
        <p:nvCxnSpPr>
          <p:cNvPr id="29" name="Straight Connector 28">
            <a:extLst>
              <a:ext uri="{FF2B5EF4-FFF2-40B4-BE49-F238E27FC236}">
                <a16:creationId xmlns:a16="http://schemas.microsoft.com/office/drawing/2014/main" id="{DCDDCE0E-FADB-3C35-28F7-C614B67CB19D}"/>
              </a:ext>
            </a:extLst>
          </p:cNvPr>
          <p:cNvCxnSpPr/>
          <p:nvPr/>
        </p:nvCxnSpPr>
        <p:spPr>
          <a:xfrm>
            <a:off x="1288869" y="6213566"/>
            <a:ext cx="9977120" cy="0"/>
          </a:xfrm>
          <a:prstGeom prst="line">
            <a:avLst/>
          </a:prstGeom>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BBC7351C-BACE-FD53-2CCF-04486B0E5ED0}"/>
              </a:ext>
            </a:extLst>
          </p:cNvPr>
          <p:cNvGrpSpPr/>
          <p:nvPr/>
        </p:nvGrpSpPr>
        <p:grpSpPr>
          <a:xfrm>
            <a:off x="9024257" y="5083630"/>
            <a:ext cx="2046514" cy="993252"/>
            <a:chOff x="0" y="42987"/>
            <a:chExt cx="1480175" cy="560338"/>
          </a:xfrm>
        </p:grpSpPr>
        <p:sp>
          <p:nvSpPr>
            <p:cNvPr id="4" name="Rectangle 3">
              <a:extLst>
                <a:ext uri="{FF2B5EF4-FFF2-40B4-BE49-F238E27FC236}">
                  <a16:creationId xmlns:a16="http://schemas.microsoft.com/office/drawing/2014/main" id="{B3BCA7AC-D66B-575B-AA77-A602FE2F45A5}"/>
                </a:ext>
              </a:extLst>
            </p:cNvPr>
            <p:cNvSpPr/>
            <p:nvPr/>
          </p:nvSpPr>
          <p:spPr>
            <a:xfrm>
              <a:off x="0" y="47768"/>
              <a:ext cx="1480175" cy="55555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9">
              <a:extLst>
                <a:ext uri="{FF2B5EF4-FFF2-40B4-BE49-F238E27FC236}">
                  <a16:creationId xmlns:a16="http://schemas.microsoft.com/office/drawing/2014/main" id="{918BB3AB-5F24-E3C1-4504-6858E8F211DD}"/>
                </a:ext>
              </a:extLst>
            </p:cNvPr>
            <p:cNvSpPr txBox="1"/>
            <p:nvPr/>
          </p:nvSpPr>
          <p:spPr>
            <a:xfrm>
              <a:off x="94112" y="285181"/>
              <a:ext cx="533685" cy="230673"/>
            </a:xfrm>
            <a:prstGeom prst="rect">
              <a:avLst/>
            </a:prstGeom>
            <a:solidFill>
              <a:schemeClr val="lt1"/>
            </a:solidFill>
            <a:ln w="38100">
              <a:solidFill>
                <a:srgbClr val="FF6319"/>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latin typeface="Aptos" panose="020B0004020202020204" pitchFamily="34" charset="0"/>
                  <a:ea typeface="Aptos" panose="020B0004020202020204" pitchFamily="34" charset="0"/>
                  <a:cs typeface="Times New Roman" panose="02020603050405020304" pitchFamily="18" charset="0"/>
                </a:rPr>
                <a:t>69</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6" name="Text Box 19">
              <a:extLst>
                <a:ext uri="{FF2B5EF4-FFF2-40B4-BE49-F238E27FC236}">
                  <a16:creationId xmlns:a16="http://schemas.microsoft.com/office/drawing/2014/main" id="{28BDCFD3-1BA6-7970-259D-7B5753702A00}"/>
                </a:ext>
              </a:extLst>
            </p:cNvPr>
            <p:cNvSpPr txBox="1"/>
            <p:nvPr/>
          </p:nvSpPr>
          <p:spPr>
            <a:xfrm>
              <a:off x="787328" y="285181"/>
              <a:ext cx="597919" cy="230673"/>
            </a:xfrm>
            <a:prstGeom prst="rect">
              <a:avLst/>
            </a:prstGeom>
            <a:solidFill>
              <a:schemeClr val="lt1"/>
            </a:solidFill>
            <a:ln w="38100">
              <a:solidFill>
                <a:srgbClr val="00529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latin typeface="Aptos" panose="020B0004020202020204" pitchFamily="34" charset="0"/>
                  <a:ea typeface="Aptos" panose="020B0004020202020204" pitchFamily="34" charset="0"/>
                  <a:cs typeface="Times New Roman" panose="02020603050405020304" pitchFamily="18" charset="0"/>
                </a:rPr>
                <a:t>194</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7" name="Text Box 19">
              <a:extLst>
                <a:ext uri="{FF2B5EF4-FFF2-40B4-BE49-F238E27FC236}">
                  <a16:creationId xmlns:a16="http://schemas.microsoft.com/office/drawing/2014/main" id="{52670DF1-CE58-9CF8-0332-632B71D90408}"/>
                </a:ext>
              </a:extLst>
            </p:cNvPr>
            <p:cNvSpPr txBox="1"/>
            <p:nvPr/>
          </p:nvSpPr>
          <p:spPr>
            <a:xfrm>
              <a:off x="388961" y="42987"/>
              <a:ext cx="750627" cy="205984"/>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Change</a:t>
              </a:r>
            </a:p>
          </p:txBody>
        </p:sp>
      </p:grpSp>
      <p:graphicFrame>
        <p:nvGraphicFramePr>
          <p:cNvPr id="8" name="Chart 7">
            <a:extLst>
              <a:ext uri="{FF2B5EF4-FFF2-40B4-BE49-F238E27FC236}">
                <a16:creationId xmlns:a16="http://schemas.microsoft.com/office/drawing/2014/main" id="{FD13FC0C-BD5A-4074-96A2-6C8A7E9666B1}"/>
              </a:ext>
            </a:extLst>
          </p:cNvPr>
          <p:cNvGraphicFramePr/>
          <p:nvPr>
            <p:extLst>
              <p:ext uri="{D42A27DB-BD31-4B8C-83A1-F6EECF244321}">
                <p14:modId xmlns:p14="http://schemas.microsoft.com/office/powerpoint/2010/main" val="969504410"/>
              </p:ext>
            </p:extLst>
          </p:nvPr>
        </p:nvGraphicFramePr>
        <p:xfrm>
          <a:off x="544285" y="1439534"/>
          <a:ext cx="9688286" cy="45067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4869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F3308-EBFA-1C52-6D6F-08ECC7B5C601}"/>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9C1373A8-AAF0-2B2F-DDC5-A2188F9AC790}"/>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D9AB8C5-FB6C-8703-A955-4C559A3D8C6C}"/>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27B7669A-DA42-0F0A-BED4-43C6CAF105A7}"/>
              </a:ext>
            </a:extLst>
          </p:cNvPr>
          <p:cNvSpPr txBox="1">
            <a:spLocks/>
          </p:cNvSpPr>
          <p:nvPr/>
        </p:nvSpPr>
        <p:spPr>
          <a:xfrm>
            <a:off x="2717800" y="171502"/>
            <a:ext cx="6883400" cy="1139031"/>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3900" b="1" dirty="0">
                <a:solidFill>
                  <a:schemeClr val="bg1"/>
                </a:solidFill>
                <a:latin typeface="Gill Sans MT"/>
              </a:rPr>
              <a:t>Chicago Demographics</a:t>
            </a:r>
          </a:p>
          <a:p>
            <a:pPr algn="ctr"/>
            <a:endParaRPr lang="en-US" sz="3100" b="1" dirty="0">
              <a:solidFill>
                <a:schemeClr val="bg1"/>
              </a:solidFill>
              <a:latin typeface="Gill Sans MT"/>
            </a:endParaRPr>
          </a:p>
          <a:p>
            <a:pPr algn="ctr"/>
            <a:r>
              <a:rPr lang="en-US" sz="3500" dirty="0">
                <a:solidFill>
                  <a:schemeClr val="bg1"/>
                </a:solidFill>
                <a:latin typeface="Gill Sans MT"/>
              </a:rPr>
              <a:t>Households with SNAP</a:t>
            </a:r>
            <a:endParaRPr lang="en-US" sz="3500" dirty="0">
              <a:solidFill>
                <a:schemeClr val="bg1"/>
              </a:solidFill>
            </a:endParaRPr>
          </a:p>
        </p:txBody>
      </p:sp>
      <p:sp>
        <p:nvSpPr>
          <p:cNvPr id="22" name="Rectangle 21">
            <a:extLst>
              <a:ext uri="{FF2B5EF4-FFF2-40B4-BE49-F238E27FC236}">
                <a16:creationId xmlns:a16="http://schemas.microsoft.com/office/drawing/2014/main" id="{2375D078-75B5-2CAA-2B83-D2341A546AA5}"/>
              </a:ext>
            </a:extLst>
          </p:cNvPr>
          <p:cNvSpPr/>
          <p:nvPr/>
        </p:nvSpPr>
        <p:spPr>
          <a:xfrm>
            <a:off x="1396730" y="6266366"/>
            <a:ext cx="6443411" cy="369332"/>
          </a:xfrm>
          <a:prstGeom prst="rect">
            <a:avLst/>
          </a:prstGeom>
          <a:solidFill>
            <a:schemeClr val="bg1"/>
          </a:solidFill>
        </p:spPr>
        <p:txBody>
          <a:bodyPr wrap="square">
            <a:spAutoFit/>
          </a:bodyPr>
          <a:lstStyle/>
          <a:p>
            <a:r>
              <a:rPr lang="en-US" dirty="0"/>
              <a:t>Source:  American Community Survey, Table S0102, 5yr estimates</a:t>
            </a:r>
          </a:p>
        </p:txBody>
      </p:sp>
      <p:sp>
        <p:nvSpPr>
          <p:cNvPr id="23" name="Slide Number Placeholder 3">
            <a:extLst>
              <a:ext uri="{FF2B5EF4-FFF2-40B4-BE49-F238E27FC236}">
                <a16:creationId xmlns:a16="http://schemas.microsoft.com/office/drawing/2014/main" id="{3CC5A23F-9B09-1166-6E62-8A04CD740299}"/>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11</a:t>
            </a:fld>
            <a:endParaRPr lang="en-US"/>
          </a:p>
        </p:txBody>
      </p:sp>
      <p:grpSp>
        <p:nvGrpSpPr>
          <p:cNvPr id="24" name="Group 23">
            <a:extLst>
              <a:ext uri="{FF2B5EF4-FFF2-40B4-BE49-F238E27FC236}">
                <a16:creationId xmlns:a16="http://schemas.microsoft.com/office/drawing/2014/main" id="{51BA98A1-F948-993B-AA2E-DC0C996ECF87}"/>
              </a:ext>
            </a:extLst>
          </p:cNvPr>
          <p:cNvGrpSpPr/>
          <p:nvPr/>
        </p:nvGrpSpPr>
        <p:grpSpPr>
          <a:xfrm>
            <a:off x="9090570" y="5157929"/>
            <a:ext cx="2066291" cy="831242"/>
            <a:chOff x="0" y="-25431"/>
            <a:chExt cx="1480175" cy="693583"/>
          </a:xfrm>
        </p:grpSpPr>
        <p:sp>
          <p:nvSpPr>
            <p:cNvPr id="25" name="Rectangle 24">
              <a:extLst>
                <a:ext uri="{FF2B5EF4-FFF2-40B4-BE49-F238E27FC236}">
                  <a16:creationId xmlns:a16="http://schemas.microsoft.com/office/drawing/2014/main" id="{71D6351E-ED27-E5D0-4E77-E8E3AABFCD06}"/>
                </a:ext>
              </a:extLst>
            </p:cNvPr>
            <p:cNvSpPr/>
            <p:nvPr/>
          </p:nvSpPr>
          <p:spPr>
            <a:xfrm>
              <a:off x="0" y="47767"/>
              <a:ext cx="1480175" cy="6203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Text Box 19">
              <a:extLst>
                <a:ext uri="{FF2B5EF4-FFF2-40B4-BE49-F238E27FC236}">
                  <a16:creationId xmlns:a16="http://schemas.microsoft.com/office/drawing/2014/main" id="{232A23BA-5846-2BB5-542B-2CDF697A13B5}"/>
                </a:ext>
              </a:extLst>
            </p:cNvPr>
            <p:cNvSpPr txBox="1"/>
            <p:nvPr/>
          </p:nvSpPr>
          <p:spPr>
            <a:xfrm>
              <a:off x="94112" y="285181"/>
              <a:ext cx="533685" cy="322144"/>
            </a:xfrm>
            <a:prstGeom prst="rect">
              <a:avLst/>
            </a:prstGeom>
            <a:solidFill>
              <a:schemeClr val="lt1"/>
            </a:solidFill>
            <a:ln w="38100">
              <a:solidFill>
                <a:srgbClr val="EA011E"/>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latin typeface="Aptos" panose="020B0004020202020204" pitchFamily="34" charset="0"/>
                  <a:ea typeface="Aptos" panose="020B0004020202020204" pitchFamily="34" charset="0"/>
                  <a:cs typeface="Times New Roman" panose="02020603050405020304" pitchFamily="18" charset="0"/>
                </a:rPr>
                <a:t>22</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27" name="Text Box 19">
              <a:extLst>
                <a:ext uri="{FF2B5EF4-FFF2-40B4-BE49-F238E27FC236}">
                  <a16:creationId xmlns:a16="http://schemas.microsoft.com/office/drawing/2014/main" id="{156EA55E-7BE8-3A7A-9B3F-F60BDC1545D5}"/>
                </a:ext>
              </a:extLst>
            </p:cNvPr>
            <p:cNvSpPr txBox="1"/>
            <p:nvPr/>
          </p:nvSpPr>
          <p:spPr>
            <a:xfrm>
              <a:off x="794673" y="292176"/>
              <a:ext cx="590573" cy="299227"/>
            </a:xfrm>
            <a:prstGeom prst="rect">
              <a:avLst/>
            </a:prstGeom>
            <a:solidFill>
              <a:schemeClr val="lt1"/>
            </a:solidFill>
            <a:ln w="38100">
              <a:solidFill>
                <a:srgbClr val="3CB4E6"/>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latin typeface="Aptos" panose="020B0004020202020204" pitchFamily="34" charset="0"/>
                  <a:ea typeface="Aptos" panose="020B0004020202020204" pitchFamily="34" charset="0"/>
                  <a:cs typeface="Times New Roman" panose="02020603050405020304" pitchFamily="18" charset="0"/>
                </a:rPr>
                <a:t>110</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28" name="Text Box 19">
              <a:extLst>
                <a:ext uri="{FF2B5EF4-FFF2-40B4-BE49-F238E27FC236}">
                  <a16:creationId xmlns:a16="http://schemas.microsoft.com/office/drawing/2014/main" id="{2D66DCE5-F3A2-C263-4C42-4AC960D63957}"/>
                </a:ext>
              </a:extLst>
            </p:cNvPr>
            <p:cNvSpPr txBox="1"/>
            <p:nvPr/>
          </p:nvSpPr>
          <p:spPr>
            <a:xfrm>
              <a:off x="388961" y="-25431"/>
              <a:ext cx="750627" cy="299227"/>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Change</a:t>
              </a:r>
            </a:p>
          </p:txBody>
        </p:sp>
      </p:grpSp>
      <p:cxnSp>
        <p:nvCxnSpPr>
          <p:cNvPr id="29" name="Straight Connector 28">
            <a:extLst>
              <a:ext uri="{FF2B5EF4-FFF2-40B4-BE49-F238E27FC236}">
                <a16:creationId xmlns:a16="http://schemas.microsoft.com/office/drawing/2014/main" id="{C9472CFA-08D0-7BB3-1690-8024B893B0EF}"/>
              </a:ext>
            </a:extLst>
          </p:cNvPr>
          <p:cNvCxnSpPr/>
          <p:nvPr/>
        </p:nvCxnSpPr>
        <p:spPr>
          <a:xfrm>
            <a:off x="1288869" y="6213566"/>
            <a:ext cx="9977120" cy="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3" name="Chart 2">
            <a:extLst>
              <a:ext uri="{FF2B5EF4-FFF2-40B4-BE49-F238E27FC236}">
                <a16:creationId xmlns:a16="http://schemas.microsoft.com/office/drawing/2014/main" id="{3610DDBD-590C-25B3-2545-767500F6CE53}"/>
              </a:ext>
            </a:extLst>
          </p:cNvPr>
          <p:cNvGraphicFramePr/>
          <p:nvPr>
            <p:extLst>
              <p:ext uri="{D42A27DB-BD31-4B8C-83A1-F6EECF244321}">
                <p14:modId xmlns:p14="http://schemas.microsoft.com/office/powerpoint/2010/main" val="1011695749"/>
              </p:ext>
            </p:extLst>
          </p:nvPr>
        </p:nvGraphicFramePr>
        <p:xfrm>
          <a:off x="402770" y="1577850"/>
          <a:ext cx="10831285" cy="44967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075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865B3-2604-217F-77A9-1A1B9732789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61DEF16-327D-DC2D-6112-6941302E5CF5}"/>
              </a:ext>
            </a:extLst>
          </p:cNvPr>
          <p:cNvSpPr/>
          <p:nvPr/>
        </p:nvSpPr>
        <p:spPr>
          <a:xfrm rot="5400000">
            <a:off x="5607047" y="-5594349"/>
            <a:ext cx="977902"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A128A0A-A978-5D1E-ACCC-C53467EAE5EC}"/>
              </a:ext>
            </a:extLst>
          </p:cNvPr>
          <p:cNvSpPr/>
          <p:nvPr/>
        </p:nvSpPr>
        <p:spPr>
          <a:xfrm>
            <a:off x="5557520" y="5781040"/>
            <a:ext cx="1076962" cy="10258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8D7C95E-7A0A-F40F-CABF-9D0CF59C97C3}"/>
              </a:ext>
            </a:extLst>
          </p:cNvPr>
          <p:cNvSpPr>
            <a:spLocks noGrp="1"/>
          </p:cNvSpPr>
          <p:nvPr>
            <p:ph type="sldNum" sz="quarter" idx="12"/>
          </p:nvPr>
        </p:nvSpPr>
        <p:spPr/>
        <p:txBody>
          <a:bodyPr/>
          <a:lstStyle/>
          <a:p>
            <a:fld id="{740FD090-73D7-4848-A9F2-B837B458E6ED}" type="slidenum">
              <a:rPr lang="en-US" smtClean="0"/>
              <a:t>12</a:t>
            </a:fld>
            <a:endParaRPr lang="en-US"/>
          </a:p>
        </p:txBody>
      </p:sp>
      <p:sp>
        <p:nvSpPr>
          <p:cNvPr id="5" name="Title 1">
            <a:extLst>
              <a:ext uri="{FF2B5EF4-FFF2-40B4-BE49-F238E27FC236}">
                <a16:creationId xmlns:a16="http://schemas.microsoft.com/office/drawing/2014/main" id="{FB704F0B-A5CF-C33E-A11D-BC10F56A4960}"/>
              </a:ext>
            </a:extLst>
          </p:cNvPr>
          <p:cNvSpPr txBox="1">
            <a:spLocks/>
          </p:cNvSpPr>
          <p:nvPr/>
        </p:nvSpPr>
        <p:spPr>
          <a:xfrm>
            <a:off x="276440" y="189754"/>
            <a:ext cx="11546963" cy="6428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baseline="0">
                <a:solidFill>
                  <a:schemeClr val="accent2"/>
                </a:solidFill>
                <a:latin typeface="Gill Sans MT" panose="020B0502020104020203" pitchFamily="34" charset="77"/>
                <a:ea typeface="+mj-ea"/>
                <a:cs typeface="+mj-cs"/>
              </a:defRPr>
            </a:lvl1p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Rising Costs Limit Funding Impact</a:t>
            </a:r>
            <a:endParaRPr lang="en-US" sz="36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CD27F9F-C062-3BD0-C63D-3EF9C45617F7}"/>
              </a:ext>
            </a:extLst>
          </p:cNvPr>
          <p:cNvSpPr txBox="1"/>
          <p:nvPr/>
        </p:nvSpPr>
        <p:spPr>
          <a:xfrm>
            <a:off x="473141" y="1076901"/>
            <a:ext cx="11153560" cy="1077218"/>
          </a:xfrm>
          <a:prstGeom prst="rect">
            <a:avLst/>
          </a:prstGeom>
          <a:noFill/>
        </p:spPr>
        <p:txBody>
          <a:bodyPr wrap="square">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More Home Delivered Meals Funding is Needed</a:t>
            </a:r>
          </a:p>
          <a:p>
            <a:r>
              <a:rPr lang="en-US" dirty="0">
                <a:latin typeface="Calibri" panose="020F0502020204030204" pitchFamily="34" charset="0"/>
                <a:ea typeface="Calibri" panose="020F0502020204030204" pitchFamily="34" charset="0"/>
                <a:cs typeface="Calibri" panose="020F0502020204030204" pitchFamily="34" charset="0"/>
              </a:rPr>
              <a:t>Recent changes to SNAP and Social Security will exacerbate hunger issues tied to rising poverty rates. Loss of purchasing power limits our ability to meet the needs of hungry older adults</a:t>
            </a:r>
            <a:r>
              <a:rPr lang="en-US" sz="1800" dirty="0">
                <a:latin typeface="Calibri" panose="020F0502020204030204" pitchFamily="34" charset="0"/>
                <a:ea typeface="Calibri" panose="020F050202020403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id="{F226B665-2BC2-7D17-D028-36856E343B5D}"/>
              </a:ext>
            </a:extLst>
          </p:cNvPr>
          <p:cNvSpPr/>
          <p:nvPr/>
        </p:nvSpPr>
        <p:spPr>
          <a:xfrm>
            <a:off x="6281269" y="2602930"/>
            <a:ext cx="5115798" cy="3581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Overall costs have increased due to higher prices for;</a:t>
            </a:r>
          </a:p>
          <a:p>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50000"/>
              </a:lnSpc>
              <a:buFont typeface="Courier New" panose="020B0604020202020204" pitchFamily="34" charset="0"/>
              <a:buChar char="o"/>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Labor </a:t>
            </a:r>
          </a:p>
          <a:p>
            <a:pPr marL="742950" lvl="1" indent="-285750">
              <a:lnSpc>
                <a:spcPct val="150000"/>
              </a:lnSpc>
              <a:buFont typeface="Courier New" panose="020B0604020202020204" pitchFamily="34" charset="0"/>
              <a:buChar char="o"/>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Gas </a:t>
            </a:r>
          </a:p>
          <a:p>
            <a:pPr marL="742950" lvl="1" indent="-285750">
              <a:lnSpc>
                <a:spcPct val="150000"/>
              </a:lnSpc>
              <a:buFont typeface="Courier New" panose="020B0604020202020204" pitchFamily="34" charset="0"/>
              <a:buChar char="o"/>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Food </a:t>
            </a:r>
          </a:p>
          <a:p>
            <a:pPr marL="742950" lvl="1" indent="-285750">
              <a:lnSpc>
                <a:spcPct val="150000"/>
              </a:lnSpc>
              <a:buFont typeface="Courier New" panose="020B0604020202020204" pitchFamily="34" charset="0"/>
              <a:buChar char="o"/>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Storage </a:t>
            </a:r>
          </a:p>
          <a:p>
            <a:pPr marL="742950" lvl="1" indent="-285750">
              <a:lnSpc>
                <a:spcPct val="150000"/>
              </a:lnSpc>
              <a:buFont typeface="Courier New" panose="020B0604020202020204" pitchFamily="34" charset="0"/>
              <a:buChar char="o"/>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Packaging </a:t>
            </a:r>
          </a:p>
          <a:p>
            <a:pPr marL="742950" lvl="1" indent="-285750">
              <a:lnSpc>
                <a:spcPct val="150000"/>
              </a:lnSpc>
              <a:buFont typeface="Courier New" panose="020B0604020202020204" pitchFamily="34" charset="0"/>
              <a:buChar char="o"/>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Fertilizer</a:t>
            </a:r>
          </a:p>
          <a:p>
            <a:pPr marL="285750" indent="-285750">
              <a:lnSpc>
                <a:spcPct val="200000"/>
              </a:lnSpc>
              <a:buFont typeface="Arial" panose="020B0604020202020204" pitchFamily="34" charset="0"/>
              <a:buChar char="•"/>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dirty="0"/>
          </a:p>
        </p:txBody>
      </p:sp>
      <p:grpSp>
        <p:nvGrpSpPr>
          <p:cNvPr id="8" name="Group 7">
            <a:extLst>
              <a:ext uri="{FF2B5EF4-FFF2-40B4-BE49-F238E27FC236}">
                <a16:creationId xmlns:a16="http://schemas.microsoft.com/office/drawing/2014/main" id="{1127DA62-DD78-9242-7843-95B1E48B19CE}"/>
              </a:ext>
            </a:extLst>
          </p:cNvPr>
          <p:cNvGrpSpPr/>
          <p:nvPr/>
        </p:nvGrpSpPr>
        <p:grpSpPr>
          <a:xfrm>
            <a:off x="540460" y="2447925"/>
            <a:ext cx="5257800" cy="4226941"/>
            <a:chOff x="540460" y="2447925"/>
            <a:chExt cx="5257800" cy="4226941"/>
          </a:xfrm>
        </p:grpSpPr>
        <p:grpSp>
          <p:nvGrpSpPr>
            <p:cNvPr id="13" name="Group 12">
              <a:extLst>
                <a:ext uri="{FF2B5EF4-FFF2-40B4-BE49-F238E27FC236}">
                  <a16:creationId xmlns:a16="http://schemas.microsoft.com/office/drawing/2014/main" id="{69F24FD9-7EF9-F879-F4A0-ACBF42410B2B}"/>
                </a:ext>
              </a:extLst>
            </p:cNvPr>
            <p:cNvGrpSpPr/>
            <p:nvPr/>
          </p:nvGrpSpPr>
          <p:grpSpPr>
            <a:xfrm>
              <a:off x="540460" y="2447925"/>
              <a:ext cx="5257800" cy="4226941"/>
              <a:chOff x="6324600" y="2501090"/>
              <a:chExt cx="5257800" cy="4226941"/>
            </a:xfrm>
          </p:grpSpPr>
          <p:sp>
            <p:nvSpPr>
              <p:cNvPr id="14" name="Rectangle: Rounded Corners 13">
                <a:extLst>
                  <a:ext uri="{FF2B5EF4-FFF2-40B4-BE49-F238E27FC236}">
                    <a16:creationId xmlns:a16="http://schemas.microsoft.com/office/drawing/2014/main" id="{05073258-818A-579F-22B1-14D46425170D}"/>
                  </a:ext>
                </a:extLst>
              </p:cNvPr>
              <p:cNvSpPr/>
              <p:nvPr/>
            </p:nvSpPr>
            <p:spPr>
              <a:xfrm>
                <a:off x="6725447" y="2501090"/>
                <a:ext cx="4617720" cy="4226941"/>
              </a:xfrm>
              <a:prstGeom prst="roundRect">
                <a:avLst>
                  <a:gd name="adj" fmla="val 286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DD41F45C-CD4E-A05E-B2F9-B185274C22A9}"/>
                  </a:ext>
                </a:extLst>
              </p:cNvPr>
              <p:cNvGraphicFramePr>
                <a:graphicFrameLocks/>
              </p:cNvGraphicFramePr>
              <p:nvPr>
                <p:extLst>
                  <p:ext uri="{D42A27DB-BD31-4B8C-83A1-F6EECF244321}">
                    <p14:modId xmlns:p14="http://schemas.microsoft.com/office/powerpoint/2010/main" val="1846700493"/>
                  </p:ext>
                </p:extLst>
              </p:nvPr>
            </p:nvGraphicFramePr>
            <p:xfrm>
              <a:off x="6324600" y="2739398"/>
              <a:ext cx="5257800" cy="3581400"/>
            </p:xfrm>
            <a:graphic>
              <a:graphicData uri="http://schemas.openxmlformats.org/drawingml/2006/chart">
                <c:chart xmlns:c="http://schemas.openxmlformats.org/drawingml/2006/chart" xmlns:r="http://schemas.openxmlformats.org/officeDocument/2006/relationships" r:id="rId2"/>
              </a:graphicData>
            </a:graphic>
          </p:graphicFrame>
          <p:sp>
            <p:nvSpPr>
              <p:cNvPr id="11" name="Arrow: Up 10">
                <a:extLst>
                  <a:ext uri="{FF2B5EF4-FFF2-40B4-BE49-F238E27FC236}">
                    <a16:creationId xmlns:a16="http://schemas.microsoft.com/office/drawing/2014/main" id="{D483FE61-84C1-24B6-B330-4096855BD040}"/>
                  </a:ext>
                </a:extLst>
              </p:cNvPr>
              <p:cNvSpPr/>
              <p:nvPr/>
            </p:nvSpPr>
            <p:spPr>
              <a:xfrm>
                <a:off x="8610600" y="4345454"/>
                <a:ext cx="538480" cy="707886"/>
              </a:xfrm>
              <a:prstGeom prst="upArrow">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D37BEC0-9CFB-FDAA-09DC-6A364DF870CB}"/>
                  </a:ext>
                </a:extLst>
              </p:cNvPr>
              <p:cNvSpPr txBox="1"/>
              <p:nvPr/>
            </p:nvSpPr>
            <p:spPr>
              <a:xfrm>
                <a:off x="8425180" y="4987883"/>
                <a:ext cx="1239520" cy="707886"/>
              </a:xfrm>
              <a:prstGeom prst="rect">
                <a:avLst/>
              </a:prstGeom>
              <a:noFill/>
            </p:spPr>
            <p:txBody>
              <a:bodyPr wrap="square" rtlCol="0">
                <a:spAutoFit/>
              </a:bodyPr>
              <a:lstStyle/>
              <a:p>
                <a:r>
                  <a:rPr lang="en-US" sz="4000" b="1">
                    <a:latin typeface="Calibri" panose="020F0502020204030204" pitchFamily="34" charset="0"/>
                    <a:ea typeface="Calibri" panose="020F0502020204030204" pitchFamily="34" charset="0"/>
                    <a:cs typeface="Calibri" panose="020F0502020204030204" pitchFamily="34" charset="0"/>
                  </a:rPr>
                  <a:t>31%</a:t>
                </a:r>
              </a:p>
            </p:txBody>
          </p:sp>
          <p:sp>
            <p:nvSpPr>
              <p:cNvPr id="16" name="TextBox 15">
                <a:extLst>
                  <a:ext uri="{FF2B5EF4-FFF2-40B4-BE49-F238E27FC236}">
                    <a16:creationId xmlns:a16="http://schemas.microsoft.com/office/drawing/2014/main" id="{09F1CBD9-B5C3-ECDA-F422-7C861ED9BF5B}"/>
                  </a:ext>
                </a:extLst>
              </p:cNvPr>
              <p:cNvSpPr txBox="1"/>
              <p:nvPr/>
            </p:nvSpPr>
            <p:spPr>
              <a:xfrm>
                <a:off x="7071617" y="2656095"/>
                <a:ext cx="2332023" cy="830997"/>
              </a:xfrm>
              <a:prstGeom prst="rect">
                <a:avLst/>
              </a:prstGeom>
              <a:noFill/>
            </p:spPr>
            <p:txBody>
              <a:bodyPr wrap="square">
                <a:spAutoFit/>
              </a:bodyPr>
              <a:lstStyle/>
              <a:p>
                <a:r>
                  <a:rPr lang="en-US" sz="2400" b="1" dirty="0">
                    <a:latin typeface="Calibri" panose="020F0502020204030204" pitchFamily="34" charset="0"/>
                    <a:ea typeface="Calibri" panose="020F0502020204030204" pitchFamily="34" charset="0"/>
                    <a:cs typeface="Calibri" panose="020F0502020204030204" pitchFamily="34" charset="0"/>
                  </a:rPr>
                  <a:t>Cost Per Home Delivered Meal</a:t>
                </a:r>
              </a:p>
            </p:txBody>
          </p:sp>
        </p:grpSp>
        <p:sp>
          <p:nvSpPr>
            <p:cNvPr id="6" name="TextBox 5">
              <a:extLst>
                <a:ext uri="{FF2B5EF4-FFF2-40B4-BE49-F238E27FC236}">
                  <a16:creationId xmlns:a16="http://schemas.microsoft.com/office/drawing/2014/main" id="{368D8DAB-A0FA-CD87-FC49-B7FF45D820F5}"/>
                </a:ext>
              </a:extLst>
            </p:cNvPr>
            <p:cNvSpPr txBox="1"/>
            <p:nvPr/>
          </p:nvSpPr>
          <p:spPr>
            <a:xfrm>
              <a:off x="1220208" y="6283786"/>
              <a:ext cx="3615070" cy="307777"/>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Source: AgeOptions partner reports</a:t>
              </a:r>
            </a:p>
          </p:txBody>
        </p:sp>
      </p:grpSp>
    </p:spTree>
    <p:extLst>
      <p:ext uri="{BB962C8B-B14F-4D97-AF65-F5344CB8AC3E}">
        <p14:creationId xmlns:p14="http://schemas.microsoft.com/office/powerpoint/2010/main" val="1500529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1B3F1-2EBD-EDCE-BEBC-2F31CE2B058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D3E7A273-F695-CEEB-2A46-64BDE4E6375C}"/>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C6FE0F4-EA07-D7C7-33F9-DA7645FD4F4C}"/>
              </a:ext>
            </a:extLst>
          </p:cNvPr>
          <p:cNvSpPr>
            <a:spLocks noGrp="1"/>
          </p:cNvSpPr>
          <p:nvPr>
            <p:ph type="sldNum" sz="quarter" idx="12"/>
          </p:nvPr>
        </p:nvSpPr>
        <p:spPr/>
        <p:txBody>
          <a:bodyPr/>
          <a:lstStyle/>
          <a:p>
            <a:fld id="{740FD090-73D7-4848-A9F2-B837B458E6ED}" type="slidenum">
              <a:rPr lang="en-US" smtClean="0"/>
              <a:t>2</a:t>
            </a:fld>
            <a:endParaRPr lang="en-US"/>
          </a:p>
        </p:txBody>
      </p:sp>
      <p:sp>
        <p:nvSpPr>
          <p:cNvPr id="18" name="Equals 17">
            <a:extLst>
              <a:ext uri="{FF2B5EF4-FFF2-40B4-BE49-F238E27FC236}">
                <a16:creationId xmlns:a16="http://schemas.microsoft.com/office/drawing/2014/main" id="{5BF7E9E4-FDE6-26B1-2898-A6108144F8F6}"/>
              </a:ext>
            </a:extLst>
          </p:cNvPr>
          <p:cNvSpPr/>
          <p:nvPr/>
        </p:nvSpPr>
        <p:spPr>
          <a:xfrm>
            <a:off x="529286" y="2465063"/>
            <a:ext cx="926123" cy="644769"/>
          </a:xfrm>
          <a:prstGeom prst="mathEqual">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1" name="Group 30">
            <a:extLst>
              <a:ext uri="{FF2B5EF4-FFF2-40B4-BE49-F238E27FC236}">
                <a16:creationId xmlns:a16="http://schemas.microsoft.com/office/drawing/2014/main" id="{68591111-90B4-3394-945F-7FD5E172BA38}"/>
              </a:ext>
            </a:extLst>
          </p:cNvPr>
          <p:cNvGrpSpPr/>
          <p:nvPr/>
        </p:nvGrpSpPr>
        <p:grpSpPr>
          <a:xfrm>
            <a:off x="511251" y="311423"/>
            <a:ext cx="12106223" cy="1945315"/>
            <a:chOff x="511251" y="420283"/>
            <a:chExt cx="12106223" cy="1945315"/>
          </a:xfrm>
        </p:grpSpPr>
        <p:sp>
          <p:nvSpPr>
            <p:cNvPr id="14" name="TextBox 5">
              <a:extLst>
                <a:ext uri="{FF2B5EF4-FFF2-40B4-BE49-F238E27FC236}">
                  <a16:creationId xmlns:a16="http://schemas.microsoft.com/office/drawing/2014/main" id="{F4815B32-DA8C-9A09-7D3D-2789AF95B288}"/>
                </a:ext>
              </a:extLst>
            </p:cNvPr>
            <p:cNvSpPr txBox="1"/>
            <p:nvPr/>
          </p:nvSpPr>
          <p:spPr>
            <a:xfrm>
              <a:off x="1821304" y="426606"/>
              <a:ext cx="3329292" cy="1938992"/>
            </a:xfrm>
            <a:prstGeom prst="rect">
              <a:avLst/>
            </a:prstGeom>
            <a:noFill/>
            <a:ln w="57150">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u="sng" dirty="0">
                  <a:latin typeface="Calibri"/>
                  <a:ea typeface="Calibri"/>
                  <a:cs typeface="Calibri"/>
                </a:rPr>
                <a:t>Shrinking Resources</a:t>
              </a:r>
              <a:endParaRPr lang="en-US" sz="2400" b="1" u="sng" dirty="0"/>
            </a:p>
            <a:p>
              <a:endParaRPr lang="en-US" sz="800" b="1" dirty="0">
                <a:latin typeface="Calibri"/>
                <a:ea typeface="Calibri"/>
                <a:cs typeface="Calibri"/>
              </a:endParaRPr>
            </a:p>
            <a:p>
              <a:r>
                <a:rPr lang="en-US" sz="2400" dirty="0">
                  <a:latin typeface="Calibri"/>
                  <a:ea typeface="Calibri"/>
                  <a:cs typeface="Calibri"/>
                </a:rPr>
                <a:t>Flat/Reduced Funding</a:t>
              </a:r>
            </a:p>
            <a:p>
              <a:endParaRPr lang="en-US" sz="800" dirty="0">
                <a:latin typeface="Calibri"/>
                <a:ea typeface="Calibri"/>
                <a:cs typeface="Calibri"/>
              </a:endParaRPr>
            </a:p>
            <a:p>
              <a:r>
                <a:rPr lang="en-US" sz="2400" dirty="0">
                  <a:latin typeface="Calibri"/>
                  <a:ea typeface="Calibri"/>
                  <a:cs typeface="Calibri"/>
                </a:rPr>
                <a:t>Depletion of ARPA $$</a:t>
              </a:r>
            </a:p>
            <a:p>
              <a:endParaRPr lang="en-US" sz="800" dirty="0">
                <a:latin typeface="Calibri"/>
                <a:ea typeface="Calibri"/>
                <a:cs typeface="Calibri"/>
              </a:endParaRPr>
            </a:p>
            <a:p>
              <a:r>
                <a:rPr lang="en-US" sz="2400" dirty="0">
                  <a:latin typeface="Calibri"/>
                  <a:ea typeface="Calibri"/>
                  <a:cs typeface="Calibri"/>
                </a:rPr>
                <a:t>Increased 60+ population</a:t>
              </a:r>
            </a:p>
          </p:txBody>
        </p:sp>
        <p:sp>
          <p:nvSpPr>
            <p:cNvPr id="16" name="Plus Sign 15">
              <a:extLst>
                <a:ext uri="{FF2B5EF4-FFF2-40B4-BE49-F238E27FC236}">
                  <a16:creationId xmlns:a16="http://schemas.microsoft.com/office/drawing/2014/main" id="{42087D31-5760-A4B6-15B7-5C962461F43C}"/>
                </a:ext>
              </a:extLst>
            </p:cNvPr>
            <p:cNvSpPr/>
            <p:nvPr/>
          </p:nvSpPr>
          <p:spPr>
            <a:xfrm>
              <a:off x="5421219" y="1046605"/>
              <a:ext cx="1003883" cy="937717"/>
            </a:xfrm>
            <a:prstGeom prst="mathPlu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4" name="Group 23">
              <a:extLst>
                <a:ext uri="{FF2B5EF4-FFF2-40B4-BE49-F238E27FC236}">
                  <a16:creationId xmlns:a16="http://schemas.microsoft.com/office/drawing/2014/main" id="{5006DC65-9AA2-5F37-056D-588C8918E724}"/>
                </a:ext>
              </a:extLst>
            </p:cNvPr>
            <p:cNvGrpSpPr/>
            <p:nvPr/>
          </p:nvGrpSpPr>
          <p:grpSpPr>
            <a:xfrm>
              <a:off x="511251" y="549716"/>
              <a:ext cx="1141607" cy="1692772"/>
              <a:chOff x="511251" y="485918"/>
              <a:chExt cx="1141607" cy="1692772"/>
            </a:xfrm>
          </p:grpSpPr>
          <p:sp>
            <p:nvSpPr>
              <p:cNvPr id="3" name="Rectangle 2">
                <a:extLst>
                  <a:ext uri="{FF2B5EF4-FFF2-40B4-BE49-F238E27FC236}">
                    <a16:creationId xmlns:a16="http://schemas.microsoft.com/office/drawing/2014/main" id="{42F01D07-E102-A8A4-E88F-9E7A31C921A8}"/>
                  </a:ext>
                </a:extLst>
              </p:cNvPr>
              <p:cNvSpPr/>
              <p:nvPr/>
            </p:nvSpPr>
            <p:spPr>
              <a:xfrm>
                <a:off x="511251" y="485918"/>
                <a:ext cx="241805" cy="169277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4384F22-0BD7-6CE7-2051-2560004304A1}"/>
                  </a:ext>
                </a:extLst>
              </p:cNvPr>
              <p:cNvSpPr/>
              <p:nvPr/>
            </p:nvSpPr>
            <p:spPr>
              <a:xfrm>
                <a:off x="811494" y="751114"/>
                <a:ext cx="241806" cy="14275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F17C1E1-18A1-B3C6-F57D-A0DDEA3ECB87}"/>
                  </a:ext>
                </a:extLst>
              </p:cNvPr>
              <p:cNvSpPr/>
              <p:nvPr/>
            </p:nvSpPr>
            <p:spPr>
              <a:xfrm>
                <a:off x="1110811" y="988517"/>
                <a:ext cx="241805" cy="119017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54D1EE4-77F5-6EF4-C844-5A477CC0C3E4}"/>
                  </a:ext>
                </a:extLst>
              </p:cNvPr>
              <p:cNvSpPr/>
              <p:nvPr/>
            </p:nvSpPr>
            <p:spPr>
              <a:xfrm>
                <a:off x="1411053" y="1240971"/>
                <a:ext cx="241805" cy="93771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Arrow: Right 22">
              <a:extLst>
                <a:ext uri="{FF2B5EF4-FFF2-40B4-BE49-F238E27FC236}">
                  <a16:creationId xmlns:a16="http://schemas.microsoft.com/office/drawing/2014/main" id="{042B0156-4EBB-5F7E-1A47-3BF1020FA28C}"/>
                </a:ext>
              </a:extLst>
            </p:cNvPr>
            <p:cNvSpPr/>
            <p:nvPr/>
          </p:nvSpPr>
          <p:spPr>
            <a:xfrm rot="2220878">
              <a:off x="779736" y="465145"/>
              <a:ext cx="989636" cy="353106"/>
            </a:xfrm>
            <a:prstGeom prst="rightArrow">
              <a:avLst/>
            </a:prstGeom>
            <a:solidFill>
              <a:srgbClr val="0052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D89B94D9-9A1D-2AEB-9DE5-B8C03A32A860}"/>
                </a:ext>
              </a:extLst>
            </p:cNvPr>
            <p:cNvGrpSpPr/>
            <p:nvPr/>
          </p:nvGrpSpPr>
          <p:grpSpPr>
            <a:xfrm>
              <a:off x="7123386" y="420283"/>
              <a:ext cx="5494088" cy="1938992"/>
              <a:chOff x="6488386" y="356485"/>
              <a:chExt cx="5494088" cy="1938992"/>
            </a:xfrm>
          </p:grpSpPr>
          <p:sp>
            <p:nvSpPr>
              <p:cNvPr id="15" name="TextBox 6">
                <a:extLst>
                  <a:ext uri="{FF2B5EF4-FFF2-40B4-BE49-F238E27FC236}">
                    <a16:creationId xmlns:a16="http://schemas.microsoft.com/office/drawing/2014/main" id="{7D46251F-060E-E1E2-E10D-8C58670440EE}"/>
                  </a:ext>
                </a:extLst>
              </p:cNvPr>
              <p:cNvSpPr txBox="1"/>
              <p:nvPr/>
            </p:nvSpPr>
            <p:spPr>
              <a:xfrm>
                <a:off x="7857479" y="356485"/>
                <a:ext cx="4124995" cy="1938992"/>
              </a:xfrm>
              <a:prstGeom prst="rect">
                <a:avLst/>
              </a:prstGeom>
              <a:noFill/>
              <a:ln w="57150">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US" sz="2400" b="1" u="sng" dirty="0">
                    <a:latin typeface="Calibri"/>
                    <a:ea typeface="Calibri"/>
                    <a:cs typeface="Calibri"/>
                  </a:rPr>
                  <a:t>Escalating Need</a:t>
                </a:r>
                <a:endParaRPr lang="en-US" sz="2400" b="1" u="sng" dirty="0"/>
              </a:p>
              <a:p>
                <a:endParaRPr lang="en-US" sz="800" dirty="0">
                  <a:latin typeface="Calibri"/>
                  <a:ea typeface="Calibri"/>
                  <a:cs typeface="Calibri"/>
                </a:endParaRPr>
              </a:p>
              <a:p>
                <a:r>
                  <a:rPr lang="en-US" sz="2400" dirty="0">
                    <a:latin typeface="Calibri"/>
                    <a:ea typeface="Calibri"/>
                    <a:cs typeface="Calibri"/>
                  </a:rPr>
                  <a:t>Increased Poverty</a:t>
                </a:r>
                <a:r>
                  <a:rPr lang="en-US" sz="2400" b="1" dirty="0">
                    <a:latin typeface="Calibri"/>
                    <a:ea typeface="Calibri"/>
                    <a:cs typeface="Calibri"/>
                  </a:rPr>
                  <a:t> </a:t>
                </a:r>
                <a:r>
                  <a:rPr lang="en-US" sz="2400" dirty="0">
                    <a:latin typeface="Calibri"/>
                    <a:ea typeface="Calibri"/>
                    <a:cs typeface="Calibri"/>
                  </a:rPr>
                  <a:t>Rates</a:t>
                </a:r>
              </a:p>
              <a:p>
                <a:endParaRPr lang="en-US" sz="800" dirty="0">
                  <a:latin typeface="Calibri"/>
                  <a:ea typeface="Calibri"/>
                  <a:cs typeface="Calibri"/>
                </a:endParaRPr>
              </a:p>
              <a:p>
                <a:r>
                  <a:rPr lang="en-US" sz="2400" dirty="0">
                    <a:latin typeface="Calibri"/>
                    <a:ea typeface="Calibri"/>
                    <a:cs typeface="Calibri"/>
                  </a:rPr>
                  <a:t>Loss of SNAP Benefits</a:t>
                </a:r>
              </a:p>
              <a:p>
                <a:endParaRPr lang="en-US" sz="800" dirty="0">
                  <a:latin typeface="Calibri"/>
                  <a:ea typeface="Calibri"/>
                  <a:cs typeface="Calibri"/>
                </a:endParaRPr>
              </a:p>
              <a:p>
                <a:r>
                  <a:rPr lang="en-US" sz="2400" dirty="0">
                    <a:latin typeface="Calibri"/>
                    <a:ea typeface="Calibri"/>
                    <a:cs typeface="Calibri"/>
                  </a:rPr>
                  <a:t>Increased costs/inflation</a:t>
                </a:r>
              </a:p>
            </p:txBody>
          </p:sp>
          <p:grpSp>
            <p:nvGrpSpPr>
              <p:cNvPr id="25" name="Group 24">
                <a:extLst>
                  <a:ext uri="{FF2B5EF4-FFF2-40B4-BE49-F238E27FC236}">
                    <a16:creationId xmlns:a16="http://schemas.microsoft.com/office/drawing/2014/main" id="{413F0DE6-E012-526F-F542-5B27BC8ECAE6}"/>
                  </a:ext>
                </a:extLst>
              </p:cNvPr>
              <p:cNvGrpSpPr/>
              <p:nvPr/>
            </p:nvGrpSpPr>
            <p:grpSpPr>
              <a:xfrm>
                <a:off x="6676200" y="485918"/>
                <a:ext cx="1141608" cy="1692772"/>
                <a:chOff x="-396214" y="485919"/>
                <a:chExt cx="1141608" cy="1692772"/>
              </a:xfrm>
            </p:grpSpPr>
            <p:sp>
              <p:nvSpPr>
                <p:cNvPr id="26" name="Rectangle 25">
                  <a:extLst>
                    <a:ext uri="{FF2B5EF4-FFF2-40B4-BE49-F238E27FC236}">
                      <a16:creationId xmlns:a16="http://schemas.microsoft.com/office/drawing/2014/main" id="{A37442F2-BC45-B176-C395-98A56D3E6E9B}"/>
                    </a:ext>
                  </a:extLst>
                </p:cNvPr>
                <p:cNvSpPr/>
                <p:nvPr/>
              </p:nvSpPr>
              <p:spPr>
                <a:xfrm>
                  <a:off x="503588" y="485919"/>
                  <a:ext cx="241806" cy="169277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34C2106-5EF4-54F0-BE40-5BE4C6C1DC45}"/>
                    </a:ext>
                  </a:extLst>
                </p:cNvPr>
                <p:cNvSpPr/>
                <p:nvPr/>
              </p:nvSpPr>
              <p:spPr>
                <a:xfrm>
                  <a:off x="203345" y="751115"/>
                  <a:ext cx="241806" cy="14275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4AA669D-C94D-6023-BE9D-D0B66A900B77}"/>
                    </a:ext>
                  </a:extLst>
                </p:cNvPr>
                <p:cNvSpPr/>
                <p:nvPr/>
              </p:nvSpPr>
              <p:spPr>
                <a:xfrm>
                  <a:off x="-95972" y="988518"/>
                  <a:ext cx="241805" cy="119017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7909A70-043B-381C-148C-EFB243C2F829}"/>
                    </a:ext>
                  </a:extLst>
                </p:cNvPr>
                <p:cNvSpPr/>
                <p:nvPr/>
              </p:nvSpPr>
              <p:spPr>
                <a:xfrm>
                  <a:off x="-396214" y="1240972"/>
                  <a:ext cx="241805" cy="93771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Arrow: Right 29">
                <a:extLst>
                  <a:ext uri="{FF2B5EF4-FFF2-40B4-BE49-F238E27FC236}">
                    <a16:creationId xmlns:a16="http://schemas.microsoft.com/office/drawing/2014/main" id="{71230FCC-E2A9-507F-0275-851188E9A215}"/>
                  </a:ext>
                </a:extLst>
              </p:cNvPr>
              <p:cNvSpPr/>
              <p:nvPr/>
            </p:nvSpPr>
            <p:spPr>
              <a:xfrm rot="19391239">
                <a:off x="6488386" y="503245"/>
                <a:ext cx="989636" cy="353106"/>
              </a:xfrm>
              <a:prstGeom prst="rightArrow">
                <a:avLst/>
              </a:prstGeom>
              <a:solidFill>
                <a:srgbClr val="0052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32" name="Straight Connector 31">
            <a:extLst>
              <a:ext uri="{FF2B5EF4-FFF2-40B4-BE49-F238E27FC236}">
                <a16:creationId xmlns:a16="http://schemas.microsoft.com/office/drawing/2014/main" id="{A31119A2-C436-CD5C-A52B-8F932A6CC5B2}"/>
              </a:ext>
            </a:extLst>
          </p:cNvPr>
          <p:cNvCxnSpPr>
            <a:cxnSpLocks/>
          </p:cNvCxnSpPr>
          <p:nvPr/>
        </p:nvCxnSpPr>
        <p:spPr>
          <a:xfrm flipV="1">
            <a:off x="383655" y="2396398"/>
            <a:ext cx="11291319" cy="43725"/>
          </a:xfrm>
          <a:prstGeom prst="line">
            <a:avLst/>
          </a:prstGeom>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A5DD162B-D8C2-6BBF-4C41-0D84D704B373}"/>
              </a:ext>
            </a:extLst>
          </p:cNvPr>
          <p:cNvSpPr txBox="1"/>
          <p:nvPr/>
        </p:nvSpPr>
        <p:spPr>
          <a:xfrm>
            <a:off x="1603036" y="2475285"/>
            <a:ext cx="9730966" cy="584775"/>
          </a:xfrm>
          <a:prstGeom prst="rect">
            <a:avLst/>
          </a:prstGeom>
          <a:noFill/>
        </p:spPr>
        <p:txBody>
          <a:bodyPr wrap="square" rtlCol="0">
            <a:spAutoFit/>
          </a:bodyPr>
          <a:lstStyle/>
          <a:p>
            <a:r>
              <a:rPr lang="en-US" sz="3200" b="1" dirty="0">
                <a:latin typeface="Calibri" panose="020F0502020204030204" pitchFamily="34" charset="0"/>
                <a:ea typeface="Calibri" panose="020F0502020204030204" pitchFamily="34" charset="0"/>
                <a:cs typeface="Calibri" panose="020F0502020204030204" pitchFamily="34" charset="0"/>
              </a:rPr>
              <a:t>New and Growing Problems Facing Illinois Older Adults </a:t>
            </a:r>
          </a:p>
        </p:txBody>
      </p:sp>
      <p:grpSp>
        <p:nvGrpSpPr>
          <p:cNvPr id="43" name="Group 42">
            <a:extLst>
              <a:ext uri="{FF2B5EF4-FFF2-40B4-BE49-F238E27FC236}">
                <a16:creationId xmlns:a16="http://schemas.microsoft.com/office/drawing/2014/main" id="{5FFB0C95-DA47-C9D9-A88E-2147552C33C2}"/>
              </a:ext>
            </a:extLst>
          </p:cNvPr>
          <p:cNvGrpSpPr/>
          <p:nvPr/>
        </p:nvGrpSpPr>
        <p:grpSpPr>
          <a:xfrm>
            <a:off x="2035102" y="3117313"/>
            <a:ext cx="1848803" cy="1013400"/>
            <a:chOff x="858158" y="3134885"/>
            <a:chExt cx="2626174" cy="1434707"/>
          </a:xfrm>
        </p:grpSpPr>
        <p:pic>
          <p:nvPicPr>
            <p:cNvPr id="35" name="Graphic 34" descr="Siren with solid fill">
              <a:extLst>
                <a:ext uri="{FF2B5EF4-FFF2-40B4-BE49-F238E27FC236}">
                  <a16:creationId xmlns:a16="http://schemas.microsoft.com/office/drawing/2014/main" id="{A1749B6D-BA9F-DC1C-6A46-0FC7434578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49625" y="3134885"/>
              <a:ext cx="1434707" cy="1434707"/>
            </a:xfrm>
            <a:prstGeom prst="rect">
              <a:avLst/>
            </a:prstGeom>
          </p:spPr>
        </p:pic>
        <p:pic>
          <p:nvPicPr>
            <p:cNvPr id="40" name="Graphic 39" descr="Alarm Ringing with solid fill">
              <a:extLst>
                <a:ext uri="{FF2B5EF4-FFF2-40B4-BE49-F238E27FC236}">
                  <a16:creationId xmlns:a16="http://schemas.microsoft.com/office/drawing/2014/main" id="{8076E703-A42B-A95A-BC01-B39A34EEE4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158" y="3275086"/>
              <a:ext cx="1268241" cy="1268241"/>
            </a:xfrm>
            <a:prstGeom prst="rect">
              <a:avLst/>
            </a:prstGeom>
          </p:spPr>
        </p:pic>
      </p:grpSp>
      <p:grpSp>
        <p:nvGrpSpPr>
          <p:cNvPr id="53" name="Group 52">
            <a:extLst>
              <a:ext uri="{FF2B5EF4-FFF2-40B4-BE49-F238E27FC236}">
                <a16:creationId xmlns:a16="http://schemas.microsoft.com/office/drawing/2014/main" id="{1F34F3B1-F022-0786-9497-3F77D49A8DE7}"/>
              </a:ext>
            </a:extLst>
          </p:cNvPr>
          <p:cNvGrpSpPr/>
          <p:nvPr/>
        </p:nvGrpSpPr>
        <p:grpSpPr>
          <a:xfrm>
            <a:off x="7732344" y="3098760"/>
            <a:ext cx="1848803" cy="1013400"/>
            <a:chOff x="858158" y="3134885"/>
            <a:chExt cx="2626174" cy="1434707"/>
          </a:xfrm>
        </p:grpSpPr>
        <p:pic>
          <p:nvPicPr>
            <p:cNvPr id="54" name="Graphic 53" descr="Siren with solid fill">
              <a:extLst>
                <a:ext uri="{FF2B5EF4-FFF2-40B4-BE49-F238E27FC236}">
                  <a16:creationId xmlns:a16="http://schemas.microsoft.com/office/drawing/2014/main" id="{EEAA18CE-FC5A-5D07-B223-8BCFB23E2A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49625" y="3134885"/>
              <a:ext cx="1434707" cy="1434707"/>
            </a:xfrm>
            <a:prstGeom prst="rect">
              <a:avLst/>
            </a:prstGeom>
          </p:spPr>
        </p:pic>
        <p:pic>
          <p:nvPicPr>
            <p:cNvPr id="55" name="Graphic 54" descr="Alarm Ringing with solid fill">
              <a:extLst>
                <a:ext uri="{FF2B5EF4-FFF2-40B4-BE49-F238E27FC236}">
                  <a16:creationId xmlns:a16="http://schemas.microsoft.com/office/drawing/2014/main" id="{E43B91C6-9924-5313-889B-4BB16636552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8158" y="3275086"/>
              <a:ext cx="1268241" cy="1268241"/>
            </a:xfrm>
            <a:prstGeom prst="rect">
              <a:avLst/>
            </a:prstGeom>
          </p:spPr>
        </p:pic>
      </p:grpSp>
      <p:grpSp>
        <p:nvGrpSpPr>
          <p:cNvPr id="12" name="Group 11">
            <a:extLst>
              <a:ext uri="{FF2B5EF4-FFF2-40B4-BE49-F238E27FC236}">
                <a16:creationId xmlns:a16="http://schemas.microsoft.com/office/drawing/2014/main" id="{B3E164E3-5660-AD06-E303-B9ABE9011BB2}"/>
              </a:ext>
            </a:extLst>
          </p:cNvPr>
          <p:cNvGrpSpPr/>
          <p:nvPr/>
        </p:nvGrpSpPr>
        <p:grpSpPr>
          <a:xfrm>
            <a:off x="593079" y="4061773"/>
            <a:ext cx="10872469" cy="2593394"/>
            <a:chOff x="609600" y="4092467"/>
            <a:chExt cx="10872469" cy="2593394"/>
          </a:xfrm>
        </p:grpSpPr>
        <p:sp>
          <p:nvSpPr>
            <p:cNvPr id="11" name="TextBox 13">
              <a:extLst>
                <a:ext uri="{FF2B5EF4-FFF2-40B4-BE49-F238E27FC236}">
                  <a16:creationId xmlns:a16="http://schemas.microsoft.com/office/drawing/2014/main" id="{6CC5677C-13E0-22A2-DAF4-A0A254E9472D}"/>
                </a:ext>
              </a:extLst>
            </p:cNvPr>
            <p:cNvSpPr txBox="1"/>
            <p:nvPr/>
          </p:nvSpPr>
          <p:spPr>
            <a:xfrm>
              <a:off x="6359787" y="4306058"/>
              <a:ext cx="5122282" cy="2123658"/>
            </a:xfrm>
            <a:prstGeom prst="rect">
              <a:avLst/>
            </a:prstGeom>
            <a:solidFill>
              <a:schemeClr val="bg1"/>
            </a:solidFill>
            <a:ln w="57150">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latin typeface="Calibri"/>
                  <a:ea typeface="Calibri"/>
                  <a:cs typeface="Calibri"/>
                </a:rPr>
                <a:t>Poor management of </a:t>
              </a:r>
              <a:r>
                <a:rPr lang="en-US" sz="2400" b="1" dirty="0">
                  <a:latin typeface="Calibri"/>
                  <a:ea typeface="Calibri"/>
                  <a:cs typeface="Calibri"/>
                </a:rPr>
                <a:t>chronic conditions</a:t>
              </a:r>
            </a:p>
            <a:p>
              <a:endParaRPr lang="en-US" sz="600" b="1" dirty="0">
                <a:latin typeface="Calibri"/>
                <a:ea typeface="Calibri"/>
                <a:cs typeface="Calibri"/>
              </a:endParaRPr>
            </a:p>
            <a:p>
              <a:pPr marL="342900" indent="-342900">
                <a:buFont typeface="Arial" panose="020B0604020202020204" pitchFamily="34" charset="0"/>
                <a:buChar char="•"/>
              </a:pPr>
              <a:r>
                <a:rPr lang="en-US" sz="2400" b="1" dirty="0">
                  <a:latin typeface="Calibri"/>
                  <a:ea typeface="Calibri"/>
                  <a:cs typeface="Calibri"/>
                </a:rPr>
                <a:t>Increased burden </a:t>
              </a:r>
              <a:r>
                <a:rPr lang="en-US" sz="2400" dirty="0">
                  <a:latin typeface="Calibri"/>
                  <a:ea typeface="Calibri"/>
                  <a:cs typeface="Calibri"/>
                </a:rPr>
                <a:t>on family caregivers to fill gaps</a:t>
              </a:r>
            </a:p>
            <a:p>
              <a:endParaRPr lang="en-US" sz="600" dirty="0">
                <a:latin typeface="Calibri"/>
                <a:ea typeface="Calibri"/>
                <a:cs typeface="Calibri"/>
              </a:endParaRPr>
            </a:p>
            <a:p>
              <a:pPr marL="342900" indent="-342900">
                <a:buFont typeface="Arial" panose="020B0604020202020204" pitchFamily="34" charset="0"/>
                <a:buChar char="•"/>
              </a:pPr>
              <a:r>
                <a:rPr lang="en-US" sz="2400" dirty="0">
                  <a:latin typeface="Calibri"/>
                  <a:ea typeface="Calibri"/>
                  <a:cs typeface="Calibri"/>
                </a:rPr>
                <a:t>Increased </a:t>
              </a:r>
              <a:r>
                <a:rPr lang="en-US" sz="2400" b="1" dirty="0">
                  <a:latin typeface="Calibri"/>
                  <a:ea typeface="Calibri"/>
                  <a:cs typeface="Calibri"/>
                </a:rPr>
                <a:t>hospital readmission</a:t>
              </a:r>
              <a:r>
                <a:rPr lang="en-US" sz="2400" dirty="0">
                  <a:latin typeface="Calibri"/>
                  <a:ea typeface="Calibri"/>
                  <a:cs typeface="Calibri"/>
                </a:rPr>
                <a:t> rates</a:t>
              </a:r>
            </a:p>
          </p:txBody>
        </p:sp>
        <p:sp>
          <p:nvSpPr>
            <p:cNvPr id="10" name="TextBox 12">
              <a:extLst>
                <a:ext uri="{FF2B5EF4-FFF2-40B4-BE49-F238E27FC236}">
                  <a16:creationId xmlns:a16="http://schemas.microsoft.com/office/drawing/2014/main" id="{EFB74F1F-72D2-190C-273A-1BC79BEC5C55}"/>
                </a:ext>
              </a:extLst>
            </p:cNvPr>
            <p:cNvSpPr txBox="1"/>
            <p:nvPr/>
          </p:nvSpPr>
          <p:spPr>
            <a:xfrm>
              <a:off x="933371" y="4370107"/>
              <a:ext cx="4800365" cy="2123658"/>
            </a:xfrm>
            <a:prstGeom prst="rect">
              <a:avLst/>
            </a:prstGeom>
            <a:solidFill>
              <a:schemeClr val="bg1"/>
            </a:solidFill>
            <a:ln w="57150">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b="1" dirty="0">
                  <a:latin typeface="Calibri"/>
                  <a:ea typeface="Calibri"/>
                  <a:cs typeface="Calibri"/>
                </a:rPr>
                <a:t>Waiting lists</a:t>
              </a:r>
              <a:r>
                <a:rPr lang="en-US" sz="2400" dirty="0">
                  <a:latin typeface="Calibri"/>
                  <a:ea typeface="Calibri"/>
                  <a:cs typeface="Calibri"/>
                </a:rPr>
                <a:t> and rationing </a:t>
              </a:r>
            </a:p>
            <a:p>
              <a:endParaRPr lang="en-US" sz="600" dirty="0">
                <a:latin typeface="Calibri"/>
                <a:ea typeface="Calibri"/>
                <a:cs typeface="Calibri"/>
              </a:endParaRPr>
            </a:p>
            <a:p>
              <a:pPr marL="342900" indent="-342900">
                <a:buFont typeface="Arial" panose="020B0604020202020204" pitchFamily="34" charset="0"/>
                <a:buChar char="•"/>
              </a:pPr>
              <a:r>
                <a:rPr lang="en-US" sz="2400" dirty="0">
                  <a:latin typeface="Calibri"/>
                  <a:ea typeface="Calibri"/>
                  <a:cs typeface="Calibri"/>
                </a:rPr>
                <a:t>Older adults on </a:t>
              </a:r>
              <a:r>
                <a:rPr lang="en-US" sz="2400" b="1" dirty="0">
                  <a:latin typeface="Calibri"/>
                  <a:ea typeface="Calibri"/>
                  <a:cs typeface="Calibri"/>
                </a:rPr>
                <a:t>fixed incomes</a:t>
              </a:r>
              <a:r>
                <a:rPr lang="en-US" sz="2400" dirty="0">
                  <a:latin typeface="Calibri"/>
                  <a:ea typeface="Calibri"/>
                  <a:cs typeface="Calibri"/>
                </a:rPr>
                <a:t> cannot absorb extra costs</a:t>
              </a:r>
            </a:p>
            <a:p>
              <a:endParaRPr lang="en-US" sz="600" dirty="0">
                <a:latin typeface="Calibri"/>
                <a:ea typeface="Calibri"/>
                <a:cs typeface="Calibri"/>
              </a:endParaRPr>
            </a:p>
            <a:p>
              <a:pPr marL="342900" indent="-342900">
                <a:buFont typeface="Arial" panose="020B0604020202020204" pitchFamily="34" charset="0"/>
                <a:buChar char="•"/>
              </a:pPr>
              <a:r>
                <a:rPr lang="en-US" sz="2400" dirty="0">
                  <a:latin typeface="Calibri"/>
                  <a:ea typeface="Calibri"/>
                  <a:cs typeface="Calibri"/>
                </a:rPr>
                <a:t>Greater reliance on </a:t>
              </a:r>
              <a:r>
                <a:rPr lang="en-US" sz="2400" b="1" dirty="0">
                  <a:latin typeface="Calibri"/>
                  <a:ea typeface="Calibri"/>
                  <a:cs typeface="Calibri"/>
                </a:rPr>
                <a:t>food banks</a:t>
              </a:r>
              <a:r>
                <a:rPr lang="en-US" sz="2400" dirty="0">
                  <a:latin typeface="Calibri"/>
                  <a:ea typeface="Calibri"/>
                  <a:cs typeface="Calibri"/>
                </a:rPr>
                <a:t>, already </a:t>
              </a:r>
              <a:r>
                <a:rPr lang="en-US" sz="2400" b="1" dirty="0">
                  <a:latin typeface="Calibri"/>
                  <a:ea typeface="Calibri"/>
                  <a:cs typeface="Calibri"/>
                </a:rPr>
                <a:t>under strain</a:t>
              </a:r>
            </a:p>
          </p:txBody>
        </p:sp>
        <p:sp>
          <p:nvSpPr>
            <p:cNvPr id="6" name="Rectangle: Rounded Corners 5">
              <a:extLst>
                <a:ext uri="{FF2B5EF4-FFF2-40B4-BE49-F238E27FC236}">
                  <a16:creationId xmlns:a16="http://schemas.microsoft.com/office/drawing/2014/main" id="{E4962DD3-8072-9CBA-CE82-12E4F31E1EB0}"/>
                </a:ext>
              </a:extLst>
            </p:cNvPr>
            <p:cNvSpPr/>
            <p:nvPr/>
          </p:nvSpPr>
          <p:spPr>
            <a:xfrm>
              <a:off x="609600" y="4092467"/>
              <a:ext cx="4942114" cy="2593394"/>
            </a:xfrm>
            <a:prstGeom prst="roundRect">
              <a:avLst>
                <a:gd name="adj" fmla="val 5195"/>
              </a:avLst>
            </a:prstGeom>
            <a:noFill/>
            <a:ln w="57150">
              <a:solidFill>
                <a:srgbClr val="0052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Rounded Corners 12">
            <a:extLst>
              <a:ext uri="{FF2B5EF4-FFF2-40B4-BE49-F238E27FC236}">
                <a16:creationId xmlns:a16="http://schemas.microsoft.com/office/drawing/2014/main" id="{9C9523FC-283C-30D2-A49A-51F582C99F53}"/>
              </a:ext>
            </a:extLst>
          </p:cNvPr>
          <p:cNvSpPr/>
          <p:nvPr/>
        </p:nvSpPr>
        <p:spPr>
          <a:xfrm>
            <a:off x="6177443" y="4061771"/>
            <a:ext cx="5343597" cy="2593394"/>
          </a:xfrm>
          <a:prstGeom prst="roundRect">
            <a:avLst>
              <a:gd name="adj" fmla="val 5195"/>
            </a:avLst>
          </a:prstGeom>
          <a:noFill/>
          <a:ln w="57150">
            <a:solidFill>
              <a:srgbClr val="0052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2723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D6B73-5635-5F24-6318-E1D7B672169F}"/>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FEA8A4AE-B66C-6C2D-9AFA-5A7E4FE61882}"/>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09A7E20-592C-224E-CB71-A34882379FED}"/>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Chart 19">
            <a:extLst>
              <a:ext uri="{FF2B5EF4-FFF2-40B4-BE49-F238E27FC236}">
                <a16:creationId xmlns:a16="http://schemas.microsoft.com/office/drawing/2014/main" id="{9AD701AC-7C0F-7115-8E95-4B6D6EFF74B0}"/>
              </a:ext>
            </a:extLst>
          </p:cNvPr>
          <p:cNvGraphicFramePr/>
          <p:nvPr>
            <p:extLst>
              <p:ext uri="{D42A27DB-BD31-4B8C-83A1-F6EECF244321}">
                <p14:modId xmlns:p14="http://schemas.microsoft.com/office/powerpoint/2010/main" val="778144068"/>
              </p:ext>
            </p:extLst>
          </p:nvPr>
        </p:nvGraphicFramePr>
        <p:xfrm>
          <a:off x="623844" y="1310533"/>
          <a:ext cx="9619613" cy="4870475"/>
        </p:xfrm>
        <a:graphic>
          <a:graphicData uri="http://schemas.openxmlformats.org/drawingml/2006/chart">
            <c:chart xmlns:c="http://schemas.openxmlformats.org/drawingml/2006/chart" xmlns:r="http://schemas.openxmlformats.org/officeDocument/2006/relationships" r:id="rId2"/>
          </a:graphicData>
        </a:graphic>
      </p:graphicFrame>
      <p:sp>
        <p:nvSpPr>
          <p:cNvPr id="21" name="Title 1">
            <a:extLst>
              <a:ext uri="{FF2B5EF4-FFF2-40B4-BE49-F238E27FC236}">
                <a16:creationId xmlns:a16="http://schemas.microsoft.com/office/drawing/2014/main" id="{E4C4A915-C780-BB90-CA3A-A1D3B83E9B65}"/>
              </a:ext>
            </a:extLst>
          </p:cNvPr>
          <p:cNvSpPr txBox="1">
            <a:spLocks/>
          </p:cNvSpPr>
          <p:nvPr/>
        </p:nvSpPr>
        <p:spPr>
          <a:xfrm>
            <a:off x="2717800" y="171502"/>
            <a:ext cx="6883400" cy="1139031"/>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3900" b="1" dirty="0">
                <a:solidFill>
                  <a:schemeClr val="bg1"/>
                </a:solidFill>
                <a:latin typeface="Gill Sans MT"/>
              </a:rPr>
              <a:t>Illinois Demographics</a:t>
            </a:r>
          </a:p>
          <a:p>
            <a:pPr algn="ctr"/>
            <a:endParaRPr lang="en-US" sz="3100" b="1" dirty="0">
              <a:solidFill>
                <a:schemeClr val="bg1"/>
              </a:solidFill>
              <a:latin typeface="Gill Sans MT"/>
            </a:endParaRPr>
          </a:p>
          <a:p>
            <a:pPr algn="ctr"/>
            <a:r>
              <a:rPr lang="en-US" sz="3500" dirty="0">
                <a:solidFill>
                  <a:schemeClr val="bg1"/>
                </a:solidFill>
                <a:latin typeface="Gill Sans MT"/>
              </a:rPr>
              <a:t>Changes in Populations Over Time</a:t>
            </a:r>
            <a:endParaRPr lang="en-US" sz="3500" dirty="0">
              <a:solidFill>
                <a:schemeClr val="bg1"/>
              </a:solidFill>
            </a:endParaRPr>
          </a:p>
        </p:txBody>
      </p:sp>
      <p:sp>
        <p:nvSpPr>
          <p:cNvPr id="22" name="Rectangle 21">
            <a:extLst>
              <a:ext uri="{FF2B5EF4-FFF2-40B4-BE49-F238E27FC236}">
                <a16:creationId xmlns:a16="http://schemas.microsoft.com/office/drawing/2014/main" id="{8B26EDD6-0CB5-20F6-0357-CA752CEFB182}"/>
              </a:ext>
            </a:extLst>
          </p:cNvPr>
          <p:cNvSpPr/>
          <p:nvPr/>
        </p:nvSpPr>
        <p:spPr>
          <a:xfrm>
            <a:off x="1396730" y="6266366"/>
            <a:ext cx="6443411" cy="369332"/>
          </a:xfrm>
          <a:prstGeom prst="rect">
            <a:avLst/>
          </a:prstGeom>
          <a:solidFill>
            <a:schemeClr val="bg1"/>
          </a:solidFill>
        </p:spPr>
        <p:txBody>
          <a:bodyPr wrap="square">
            <a:spAutoFit/>
          </a:bodyPr>
          <a:lstStyle/>
          <a:p>
            <a:r>
              <a:rPr lang="en-US" dirty="0"/>
              <a:t>Source:  American Community Survey, Table S0102, 5yr estimates</a:t>
            </a:r>
          </a:p>
        </p:txBody>
      </p:sp>
      <p:sp>
        <p:nvSpPr>
          <p:cNvPr id="23" name="Slide Number Placeholder 3">
            <a:extLst>
              <a:ext uri="{FF2B5EF4-FFF2-40B4-BE49-F238E27FC236}">
                <a16:creationId xmlns:a16="http://schemas.microsoft.com/office/drawing/2014/main" id="{40D2CD0B-31E7-4573-A923-32C18ED5444A}"/>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3</a:t>
            </a:fld>
            <a:endParaRPr lang="en-US"/>
          </a:p>
        </p:txBody>
      </p:sp>
      <p:grpSp>
        <p:nvGrpSpPr>
          <p:cNvPr id="24" name="Group 23">
            <a:extLst>
              <a:ext uri="{FF2B5EF4-FFF2-40B4-BE49-F238E27FC236}">
                <a16:creationId xmlns:a16="http://schemas.microsoft.com/office/drawing/2014/main" id="{79FB5A59-43CA-1BA5-26A4-1F9231F3D190}"/>
              </a:ext>
            </a:extLst>
          </p:cNvPr>
          <p:cNvGrpSpPr/>
          <p:nvPr/>
        </p:nvGrpSpPr>
        <p:grpSpPr>
          <a:xfrm>
            <a:off x="8950052" y="5230777"/>
            <a:ext cx="2066291" cy="831242"/>
            <a:chOff x="0" y="-25431"/>
            <a:chExt cx="1480175" cy="693583"/>
          </a:xfrm>
        </p:grpSpPr>
        <p:sp>
          <p:nvSpPr>
            <p:cNvPr id="25" name="Rectangle 24">
              <a:extLst>
                <a:ext uri="{FF2B5EF4-FFF2-40B4-BE49-F238E27FC236}">
                  <a16:creationId xmlns:a16="http://schemas.microsoft.com/office/drawing/2014/main" id="{B77309B2-9034-B985-BC33-26CE9F26AE62}"/>
                </a:ext>
              </a:extLst>
            </p:cNvPr>
            <p:cNvSpPr/>
            <p:nvPr/>
          </p:nvSpPr>
          <p:spPr>
            <a:xfrm>
              <a:off x="0" y="47767"/>
              <a:ext cx="1480175" cy="6203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Text Box 19">
              <a:extLst>
                <a:ext uri="{FF2B5EF4-FFF2-40B4-BE49-F238E27FC236}">
                  <a16:creationId xmlns:a16="http://schemas.microsoft.com/office/drawing/2014/main" id="{5ADE8AF2-75E4-8230-C2B8-3C61C3A7600A}"/>
                </a:ext>
              </a:extLst>
            </p:cNvPr>
            <p:cNvSpPr txBox="1"/>
            <p:nvPr/>
          </p:nvSpPr>
          <p:spPr>
            <a:xfrm>
              <a:off x="94112" y="285181"/>
              <a:ext cx="533685" cy="322144"/>
            </a:xfrm>
            <a:prstGeom prst="rect">
              <a:avLst/>
            </a:prstGeom>
            <a:solidFill>
              <a:schemeClr val="lt1"/>
            </a:solidFill>
            <a:ln w="38100">
              <a:solidFill>
                <a:srgbClr val="FBAB1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-8%</a:t>
              </a:r>
            </a:p>
          </p:txBody>
        </p:sp>
        <p:sp>
          <p:nvSpPr>
            <p:cNvPr id="27" name="Text Box 19">
              <a:extLst>
                <a:ext uri="{FF2B5EF4-FFF2-40B4-BE49-F238E27FC236}">
                  <a16:creationId xmlns:a16="http://schemas.microsoft.com/office/drawing/2014/main" id="{74189491-C73A-F894-7B0E-84307FB00593}"/>
                </a:ext>
              </a:extLst>
            </p:cNvPr>
            <p:cNvSpPr txBox="1"/>
            <p:nvPr/>
          </p:nvSpPr>
          <p:spPr>
            <a:xfrm>
              <a:off x="872035" y="285181"/>
              <a:ext cx="513212" cy="306222"/>
            </a:xfrm>
            <a:prstGeom prst="rect">
              <a:avLst/>
            </a:prstGeom>
            <a:solidFill>
              <a:schemeClr val="lt1"/>
            </a:solidFill>
            <a:ln w="38100">
              <a:solidFill>
                <a:srgbClr val="3188C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37%</a:t>
              </a:r>
            </a:p>
          </p:txBody>
        </p:sp>
        <p:sp>
          <p:nvSpPr>
            <p:cNvPr id="28" name="Text Box 19">
              <a:extLst>
                <a:ext uri="{FF2B5EF4-FFF2-40B4-BE49-F238E27FC236}">
                  <a16:creationId xmlns:a16="http://schemas.microsoft.com/office/drawing/2014/main" id="{B3DA72F5-1FDE-18DF-A6B9-385D95A8BEDF}"/>
                </a:ext>
              </a:extLst>
            </p:cNvPr>
            <p:cNvSpPr txBox="1"/>
            <p:nvPr/>
          </p:nvSpPr>
          <p:spPr>
            <a:xfrm>
              <a:off x="388961" y="-25431"/>
              <a:ext cx="750627" cy="299227"/>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Change</a:t>
              </a:r>
            </a:p>
          </p:txBody>
        </p:sp>
      </p:grpSp>
      <p:cxnSp>
        <p:nvCxnSpPr>
          <p:cNvPr id="29" name="Straight Connector 28">
            <a:extLst>
              <a:ext uri="{FF2B5EF4-FFF2-40B4-BE49-F238E27FC236}">
                <a16:creationId xmlns:a16="http://schemas.microsoft.com/office/drawing/2014/main" id="{515EEE35-3ADE-ACC2-36FE-204A7BEC9399}"/>
              </a:ext>
            </a:extLst>
          </p:cNvPr>
          <p:cNvCxnSpPr/>
          <p:nvPr/>
        </p:nvCxnSpPr>
        <p:spPr>
          <a:xfrm>
            <a:off x="1288869" y="6213566"/>
            <a:ext cx="997712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65609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45204-94F9-C7BA-0593-BF7D1AE73DDA}"/>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E8137E15-0A50-3325-F60F-45D7E9E0E047}"/>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E7B6387-1BF8-C642-B8F6-E6450ACEEDF1}"/>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454395A-1C0A-B869-5E18-2BD6486DA51A}"/>
              </a:ext>
            </a:extLst>
          </p:cNvPr>
          <p:cNvSpPr txBox="1">
            <a:spLocks/>
          </p:cNvSpPr>
          <p:nvPr/>
        </p:nvSpPr>
        <p:spPr>
          <a:xfrm>
            <a:off x="859971" y="171502"/>
            <a:ext cx="10406018" cy="1139031"/>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4200" b="1" dirty="0">
                <a:solidFill>
                  <a:schemeClr val="bg1"/>
                </a:solidFill>
                <a:latin typeface="Gill Sans MT"/>
              </a:rPr>
              <a:t>Suburban Cook County Demographics</a:t>
            </a:r>
          </a:p>
          <a:p>
            <a:pPr algn="ctr"/>
            <a:endParaRPr lang="en-US" sz="3100" b="1" dirty="0">
              <a:solidFill>
                <a:schemeClr val="bg1"/>
              </a:solidFill>
              <a:latin typeface="Gill Sans MT"/>
            </a:endParaRPr>
          </a:p>
          <a:p>
            <a:pPr algn="ctr"/>
            <a:r>
              <a:rPr lang="en-US" sz="3500" dirty="0">
                <a:solidFill>
                  <a:schemeClr val="bg1"/>
                </a:solidFill>
                <a:latin typeface="Gill Sans MT"/>
              </a:rPr>
              <a:t>Changes in Populations Over Time</a:t>
            </a:r>
            <a:endParaRPr lang="en-US" sz="3500" dirty="0">
              <a:solidFill>
                <a:schemeClr val="bg1"/>
              </a:solidFill>
            </a:endParaRPr>
          </a:p>
        </p:txBody>
      </p:sp>
      <p:sp>
        <p:nvSpPr>
          <p:cNvPr id="22" name="Rectangle 21">
            <a:extLst>
              <a:ext uri="{FF2B5EF4-FFF2-40B4-BE49-F238E27FC236}">
                <a16:creationId xmlns:a16="http://schemas.microsoft.com/office/drawing/2014/main" id="{B2E2BEA8-2AF5-C549-A84B-32854DFF2FB1}"/>
              </a:ext>
            </a:extLst>
          </p:cNvPr>
          <p:cNvSpPr/>
          <p:nvPr/>
        </p:nvSpPr>
        <p:spPr>
          <a:xfrm>
            <a:off x="1396730" y="6266366"/>
            <a:ext cx="6443411" cy="369332"/>
          </a:xfrm>
          <a:prstGeom prst="rect">
            <a:avLst/>
          </a:prstGeom>
          <a:solidFill>
            <a:schemeClr val="bg1"/>
          </a:solidFill>
        </p:spPr>
        <p:txBody>
          <a:bodyPr wrap="square">
            <a:spAutoFit/>
          </a:bodyPr>
          <a:lstStyle/>
          <a:p>
            <a:r>
              <a:rPr lang="en-US" dirty="0"/>
              <a:t>Source:  American Community Survey, Table S0102, 5yr estimates</a:t>
            </a:r>
          </a:p>
        </p:txBody>
      </p:sp>
      <p:sp>
        <p:nvSpPr>
          <p:cNvPr id="23" name="Slide Number Placeholder 3">
            <a:extLst>
              <a:ext uri="{FF2B5EF4-FFF2-40B4-BE49-F238E27FC236}">
                <a16:creationId xmlns:a16="http://schemas.microsoft.com/office/drawing/2014/main" id="{65A1E43D-696F-56FD-01CE-2C4EBC9AC1FC}"/>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4</a:t>
            </a:fld>
            <a:endParaRPr lang="en-US"/>
          </a:p>
        </p:txBody>
      </p:sp>
      <p:cxnSp>
        <p:nvCxnSpPr>
          <p:cNvPr id="29" name="Straight Connector 28">
            <a:extLst>
              <a:ext uri="{FF2B5EF4-FFF2-40B4-BE49-F238E27FC236}">
                <a16:creationId xmlns:a16="http://schemas.microsoft.com/office/drawing/2014/main" id="{ECC156B4-A68C-B1C1-40CF-65FAE36D2004}"/>
              </a:ext>
            </a:extLst>
          </p:cNvPr>
          <p:cNvCxnSpPr/>
          <p:nvPr/>
        </p:nvCxnSpPr>
        <p:spPr>
          <a:xfrm>
            <a:off x="1288869" y="6213566"/>
            <a:ext cx="9977120" cy="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2" name="Chart 1">
            <a:extLst>
              <a:ext uri="{FF2B5EF4-FFF2-40B4-BE49-F238E27FC236}">
                <a16:creationId xmlns:a16="http://schemas.microsoft.com/office/drawing/2014/main" id="{9E5113AD-89F7-9A9C-E96C-6DDC07C84B80}"/>
              </a:ext>
            </a:extLst>
          </p:cNvPr>
          <p:cNvGraphicFramePr/>
          <p:nvPr>
            <p:extLst>
              <p:ext uri="{D42A27DB-BD31-4B8C-83A1-F6EECF244321}">
                <p14:modId xmlns:p14="http://schemas.microsoft.com/office/powerpoint/2010/main" val="3844317443"/>
              </p:ext>
            </p:extLst>
          </p:nvPr>
        </p:nvGraphicFramePr>
        <p:xfrm>
          <a:off x="566057" y="1539874"/>
          <a:ext cx="10156372" cy="4597487"/>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roup 2">
            <a:extLst>
              <a:ext uri="{FF2B5EF4-FFF2-40B4-BE49-F238E27FC236}">
                <a16:creationId xmlns:a16="http://schemas.microsoft.com/office/drawing/2014/main" id="{1E352842-5B95-E24A-8DB7-48B3DC87BE7C}"/>
              </a:ext>
            </a:extLst>
          </p:cNvPr>
          <p:cNvGrpSpPr/>
          <p:nvPr/>
        </p:nvGrpSpPr>
        <p:grpSpPr>
          <a:xfrm>
            <a:off x="9024257" y="5083630"/>
            <a:ext cx="2046514" cy="993252"/>
            <a:chOff x="0" y="42987"/>
            <a:chExt cx="1480175" cy="560338"/>
          </a:xfrm>
        </p:grpSpPr>
        <p:sp>
          <p:nvSpPr>
            <p:cNvPr id="4" name="Rectangle 3">
              <a:extLst>
                <a:ext uri="{FF2B5EF4-FFF2-40B4-BE49-F238E27FC236}">
                  <a16:creationId xmlns:a16="http://schemas.microsoft.com/office/drawing/2014/main" id="{74A11A51-F2C5-7950-7063-60FFD3311DCF}"/>
                </a:ext>
              </a:extLst>
            </p:cNvPr>
            <p:cNvSpPr/>
            <p:nvPr/>
          </p:nvSpPr>
          <p:spPr>
            <a:xfrm>
              <a:off x="0" y="47768"/>
              <a:ext cx="1480175" cy="55555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9">
              <a:extLst>
                <a:ext uri="{FF2B5EF4-FFF2-40B4-BE49-F238E27FC236}">
                  <a16:creationId xmlns:a16="http://schemas.microsoft.com/office/drawing/2014/main" id="{82C37412-9CAD-1E86-F393-7B62C45899F7}"/>
                </a:ext>
              </a:extLst>
            </p:cNvPr>
            <p:cNvSpPr txBox="1"/>
            <p:nvPr/>
          </p:nvSpPr>
          <p:spPr>
            <a:xfrm>
              <a:off x="94112" y="285181"/>
              <a:ext cx="533685" cy="230673"/>
            </a:xfrm>
            <a:prstGeom prst="rect">
              <a:avLst/>
            </a:prstGeom>
            <a:solidFill>
              <a:schemeClr val="lt1"/>
            </a:solidFill>
            <a:ln w="38100">
              <a:solidFill>
                <a:srgbClr val="FF6319"/>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-8%</a:t>
              </a:r>
            </a:p>
          </p:txBody>
        </p:sp>
        <p:sp>
          <p:nvSpPr>
            <p:cNvPr id="6" name="Text Box 19">
              <a:extLst>
                <a:ext uri="{FF2B5EF4-FFF2-40B4-BE49-F238E27FC236}">
                  <a16:creationId xmlns:a16="http://schemas.microsoft.com/office/drawing/2014/main" id="{DF1EAE39-0DB6-31C8-6735-42EF71947230}"/>
                </a:ext>
              </a:extLst>
            </p:cNvPr>
            <p:cNvSpPr txBox="1"/>
            <p:nvPr/>
          </p:nvSpPr>
          <p:spPr>
            <a:xfrm>
              <a:off x="872035" y="285181"/>
              <a:ext cx="513212" cy="230673"/>
            </a:xfrm>
            <a:prstGeom prst="rect">
              <a:avLst/>
            </a:prstGeom>
            <a:solidFill>
              <a:schemeClr val="lt1"/>
            </a:solidFill>
            <a:ln w="38100">
              <a:solidFill>
                <a:srgbClr val="00529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36%</a:t>
              </a:r>
            </a:p>
          </p:txBody>
        </p:sp>
        <p:sp>
          <p:nvSpPr>
            <p:cNvPr id="7" name="Text Box 19">
              <a:extLst>
                <a:ext uri="{FF2B5EF4-FFF2-40B4-BE49-F238E27FC236}">
                  <a16:creationId xmlns:a16="http://schemas.microsoft.com/office/drawing/2014/main" id="{00C2B061-1D15-FBFB-6628-5AB1564BD396}"/>
                </a:ext>
              </a:extLst>
            </p:cNvPr>
            <p:cNvSpPr txBox="1"/>
            <p:nvPr/>
          </p:nvSpPr>
          <p:spPr>
            <a:xfrm>
              <a:off x="388961" y="42987"/>
              <a:ext cx="750627" cy="205984"/>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Change</a:t>
              </a:r>
            </a:p>
          </p:txBody>
        </p:sp>
      </p:grpSp>
    </p:spTree>
    <p:extLst>
      <p:ext uri="{BB962C8B-B14F-4D97-AF65-F5344CB8AC3E}">
        <p14:creationId xmlns:p14="http://schemas.microsoft.com/office/powerpoint/2010/main" val="3242229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550E8-D8EA-85AC-C115-2B91F69EEDD8}"/>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AEE6E304-7FD6-712E-8D04-BB4F8C9DF394}"/>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2D6D11-BE9E-2072-809C-C4B86DB50244}"/>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9029B807-B458-6E24-16AD-8D1BC5DDFF17}"/>
              </a:ext>
            </a:extLst>
          </p:cNvPr>
          <p:cNvSpPr txBox="1">
            <a:spLocks/>
          </p:cNvSpPr>
          <p:nvPr/>
        </p:nvSpPr>
        <p:spPr>
          <a:xfrm>
            <a:off x="2717800" y="171502"/>
            <a:ext cx="6883400" cy="1139031"/>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3900" b="1" dirty="0">
                <a:solidFill>
                  <a:schemeClr val="bg1"/>
                </a:solidFill>
                <a:latin typeface="Gill Sans MT"/>
              </a:rPr>
              <a:t>Chicago Demographics</a:t>
            </a:r>
          </a:p>
          <a:p>
            <a:pPr algn="ctr"/>
            <a:endParaRPr lang="en-US" sz="3100" b="1" dirty="0">
              <a:solidFill>
                <a:schemeClr val="bg1"/>
              </a:solidFill>
              <a:latin typeface="Gill Sans MT"/>
            </a:endParaRPr>
          </a:p>
          <a:p>
            <a:pPr algn="ctr"/>
            <a:r>
              <a:rPr lang="en-US" sz="3500" dirty="0">
                <a:solidFill>
                  <a:schemeClr val="bg1"/>
                </a:solidFill>
                <a:latin typeface="Gill Sans MT"/>
              </a:rPr>
              <a:t>Changes in Populations Over Time</a:t>
            </a:r>
            <a:endParaRPr lang="en-US" sz="3500" dirty="0">
              <a:solidFill>
                <a:schemeClr val="bg1"/>
              </a:solidFill>
            </a:endParaRPr>
          </a:p>
        </p:txBody>
      </p:sp>
      <p:sp>
        <p:nvSpPr>
          <p:cNvPr id="22" name="Rectangle 21">
            <a:extLst>
              <a:ext uri="{FF2B5EF4-FFF2-40B4-BE49-F238E27FC236}">
                <a16:creationId xmlns:a16="http://schemas.microsoft.com/office/drawing/2014/main" id="{6DEF8061-200B-0EC9-8302-1DC21B87ECC7}"/>
              </a:ext>
            </a:extLst>
          </p:cNvPr>
          <p:cNvSpPr/>
          <p:nvPr/>
        </p:nvSpPr>
        <p:spPr>
          <a:xfrm>
            <a:off x="1396730" y="6266366"/>
            <a:ext cx="6443411" cy="369332"/>
          </a:xfrm>
          <a:prstGeom prst="rect">
            <a:avLst/>
          </a:prstGeom>
          <a:solidFill>
            <a:schemeClr val="bg1"/>
          </a:solidFill>
        </p:spPr>
        <p:txBody>
          <a:bodyPr wrap="square">
            <a:spAutoFit/>
          </a:bodyPr>
          <a:lstStyle/>
          <a:p>
            <a:r>
              <a:rPr lang="en-US" dirty="0"/>
              <a:t>Source:  American Community Survey, Table S0102, 5yr estimates</a:t>
            </a:r>
          </a:p>
        </p:txBody>
      </p:sp>
      <p:sp>
        <p:nvSpPr>
          <p:cNvPr id="23" name="Slide Number Placeholder 3">
            <a:extLst>
              <a:ext uri="{FF2B5EF4-FFF2-40B4-BE49-F238E27FC236}">
                <a16:creationId xmlns:a16="http://schemas.microsoft.com/office/drawing/2014/main" id="{EE836A2F-71A2-AC05-0CA5-032ADBF051FB}"/>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5</a:t>
            </a:fld>
            <a:endParaRPr lang="en-US"/>
          </a:p>
        </p:txBody>
      </p:sp>
      <p:grpSp>
        <p:nvGrpSpPr>
          <p:cNvPr id="24" name="Group 23">
            <a:extLst>
              <a:ext uri="{FF2B5EF4-FFF2-40B4-BE49-F238E27FC236}">
                <a16:creationId xmlns:a16="http://schemas.microsoft.com/office/drawing/2014/main" id="{248B29AC-98E7-770C-7C8F-1672EF5B5AF0}"/>
              </a:ext>
            </a:extLst>
          </p:cNvPr>
          <p:cNvGrpSpPr/>
          <p:nvPr/>
        </p:nvGrpSpPr>
        <p:grpSpPr>
          <a:xfrm>
            <a:off x="8568054" y="5190587"/>
            <a:ext cx="2066291" cy="831242"/>
            <a:chOff x="0" y="-25431"/>
            <a:chExt cx="1480175" cy="693583"/>
          </a:xfrm>
        </p:grpSpPr>
        <p:sp>
          <p:nvSpPr>
            <p:cNvPr id="25" name="Rectangle 24">
              <a:extLst>
                <a:ext uri="{FF2B5EF4-FFF2-40B4-BE49-F238E27FC236}">
                  <a16:creationId xmlns:a16="http://schemas.microsoft.com/office/drawing/2014/main" id="{F56956B9-547C-D46B-2A43-28C03AF4B3C6}"/>
                </a:ext>
              </a:extLst>
            </p:cNvPr>
            <p:cNvSpPr/>
            <p:nvPr/>
          </p:nvSpPr>
          <p:spPr>
            <a:xfrm>
              <a:off x="0" y="47767"/>
              <a:ext cx="1480175" cy="6203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Text Box 19">
              <a:extLst>
                <a:ext uri="{FF2B5EF4-FFF2-40B4-BE49-F238E27FC236}">
                  <a16:creationId xmlns:a16="http://schemas.microsoft.com/office/drawing/2014/main" id="{A5459444-952F-C74E-383B-21EE8502FD53}"/>
                </a:ext>
              </a:extLst>
            </p:cNvPr>
            <p:cNvSpPr txBox="1"/>
            <p:nvPr/>
          </p:nvSpPr>
          <p:spPr>
            <a:xfrm>
              <a:off x="94112" y="285181"/>
              <a:ext cx="533685" cy="322144"/>
            </a:xfrm>
            <a:prstGeom prst="rect">
              <a:avLst/>
            </a:prstGeom>
            <a:solidFill>
              <a:schemeClr val="lt1"/>
            </a:solidFill>
            <a:ln w="38100">
              <a:solidFill>
                <a:srgbClr val="EA011E"/>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-5%</a:t>
              </a:r>
            </a:p>
          </p:txBody>
        </p:sp>
        <p:sp>
          <p:nvSpPr>
            <p:cNvPr id="27" name="Text Box 19">
              <a:extLst>
                <a:ext uri="{FF2B5EF4-FFF2-40B4-BE49-F238E27FC236}">
                  <a16:creationId xmlns:a16="http://schemas.microsoft.com/office/drawing/2014/main" id="{83BAE278-E6C8-134C-5D22-53E0F6E0F69A}"/>
                </a:ext>
              </a:extLst>
            </p:cNvPr>
            <p:cNvSpPr txBox="1"/>
            <p:nvPr/>
          </p:nvSpPr>
          <p:spPr>
            <a:xfrm>
              <a:off x="872035" y="285181"/>
              <a:ext cx="513212" cy="306222"/>
            </a:xfrm>
            <a:prstGeom prst="rect">
              <a:avLst/>
            </a:prstGeom>
            <a:solidFill>
              <a:schemeClr val="lt1"/>
            </a:solidFill>
            <a:ln w="38100">
              <a:solidFill>
                <a:srgbClr val="3CB4E6"/>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34%</a:t>
              </a:r>
            </a:p>
          </p:txBody>
        </p:sp>
        <p:sp>
          <p:nvSpPr>
            <p:cNvPr id="28" name="Text Box 19">
              <a:extLst>
                <a:ext uri="{FF2B5EF4-FFF2-40B4-BE49-F238E27FC236}">
                  <a16:creationId xmlns:a16="http://schemas.microsoft.com/office/drawing/2014/main" id="{02052EBF-1036-2864-4BDB-97FE86C311ED}"/>
                </a:ext>
              </a:extLst>
            </p:cNvPr>
            <p:cNvSpPr txBox="1"/>
            <p:nvPr/>
          </p:nvSpPr>
          <p:spPr>
            <a:xfrm>
              <a:off x="388961" y="-25431"/>
              <a:ext cx="750627" cy="299227"/>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Change</a:t>
              </a:r>
            </a:p>
          </p:txBody>
        </p:sp>
      </p:grpSp>
      <p:cxnSp>
        <p:nvCxnSpPr>
          <p:cNvPr id="29" name="Straight Connector 28">
            <a:extLst>
              <a:ext uri="{FF2B5EF4-FFF2-40B4-BE49-F238E27FC236}">
                <a16:creationId xmlns:a16="http://schemas.microsoft.com/office/drawing/2014/main" id="{84CCAC04-7BF2-E484-A529-D9A1CF2C91EF}"/>
              </a:ext>
            </a:extLst>
          </p:cNvPr>
          <p:cNvCxnSpPr/>
          <p:nvPr/>
        </p:nvCxnSpPr>
        <p:spPr>
          <a:xfrm>
            <a:off x="1288869" y="6213566"/>
            <a:ext cx="9977120" cy="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2" name="Chart 1">
            <a:extLst>
              <a:ext uri="{FF2B5EF4-FFF2-40B4-BE49-F238E27FC236}">
                <a16:creationId xmlns:a16="http://schemas.microsoft.com/office/drawing/2014/main" id="{2D358329-EE5B-7D2C-822F-E369A3880825}"/>
              </a:ext>
            </a:extLst>
          </p:cNvPr>
          <p:cNvGraphicFramePr/>
          <p:nvPr>
            <p:extLst>
              <p:ext uri="{D42A27DB-BD31-4B8C-83A1-F6EECF244321}">
                <p14:modId xmlns:p14="http://schemas.microsoft.com/office/powerpoint/2010/main" val="3289246336"/>
              </p:ext>
            </p:extLst>
          </p:nvPr>
        </p:nvGraphicFramePr>
        <p:xfrm>
          <a:off x="707571" y="1362710"/>
          <a:ext cx="9833320" cy="46069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27826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D6BFA-4BF8-0FBF-7F45-4175C589A85D}"/>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E6C704BD-02F9-9430-34CF-9C0B8878B194}"/>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3">
            <a:extLst>
              <a:ext uri="{FF2B5EF4-FFF2-40B4-BE49-F238E27FC236}">
                <a16:creationId xmlns:a16="http://schemas.microsoft.com/office/drawing/2014/main" id="{A49E035B-0468-C3F2-ED3F-509F5BAD581B}"/>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6</a:t>
            </a:fld>
            <a:endParaRPr lang="en-US"/>
          </a:p>
        </p:txBody>
      </p:sp>
      <p:sp>
        <p:nvSpPr>
          <p:cNvPr id="2" name="Rectangle 1">
            <a:extLst>
              <a:ext uri="{FF2B5EF4-FFF2-40B4-BE49-F238E27FC236}">
                <a16:creationId xmlns:a16="http://schemas.microsoft.com/office/drawing/2014/main" id="{6802BC72-AFB3-47B2-24D6-A73C4FC0BA9A}"/>
              </a:ext>
            </a:extLst>
          </p:cNvPr>
          <p:cNvSpPr/>
          <p:nvPr/>
        </p:nvSpPr>
        <p:spPr>
          <a:xfrm>
            <a:off x="1227027" y="6240966"/>
            <a:ext cx="6443411" cy="553998"/>
          </a:xfrm>
          <a:prstGeom prst="rect">
            <a:avLst/>
          </a:prstGeom>
          <a:solidFill>
            <a:schemeClr val="bg1"/>
          </a:solidFill>
        </p:spPr>
        <p:txBody>
          <a:bodyPr wrap="square">
            <a:spAutoFit/>
          </a:bodyPr>
          <a:lstStyle/>
          <a:p>
            <a:r>
              <a:rPr lang="en-US" dirty="0"/>
              <a:t>Source:  American Community Survey, Table S0102, 5yr estimates</a:t>
            </a:r>
          </a:p>
          <a:p>
            <a:r>
              <a:rPr lang="en-US" sz="1200" dirty="0"/>
              <a:t>100% federal poverty level - $1,330/month ($15,960/year) for an individual</a:t>
            </a:r>
          </a:p>
        </p:txBody>
      </p:sp>
      <p:cxnSp>
        <p:nvCxnSpPr>
          <p:cNvPr id="3" name="Straight Connector 2">
            <a:extLst>
              <a:ext uri="{FF2B5EF4-FFF2-40B4-BE49-F238E27FC236}">
                <a16:creationId xmlns:a16="http://schemas.microsoft.com/office/drawing/2014/main" id="{522BEFDA-9950-CB2E-1DAB-9501A7A9015E}"/>
              </a:ext>
            </a:extLst>
          </p:cNvPr>
          <p:cNvCxnSpPr/>
          <p:nvPr/>
        </p:nvCxnSpPr>
        <p:spPr>
          <a:xfrm>
            <a:off x="1101998" y="6214836"/>
            <a:ext cx="9977120" cy="0"/>
          </a:xfrm>
          <a:prstGeom prst="line">
            <a:avLst/>
          </a:prstGeom>
        </p:spPr>
        <p:style>
          <a:lnRef idx="1">
            <a:schemeClr val="dk1"/>
          </a:lnRef>
          <a:fillRef idx="0">
            <a:schemeClr val="dk1"/>
          </a:fillRef>
          <a:effectRef idx="0">
            <a:schemeClr val="dk1"/>
          </a:effectRef>
          <a:fontRef idx="minor">
            <a:schemeClr val="tx1"/>
          </a:fontRef>
        </p:style>
      </p:cxnSp>
      <p:grpSp>
        <p:nvGrpSpPr>
          <p:cNvPr id="5" name="Group 4">
            <a:extLst>
              <a:ext uri="{FF2B5EF4-FFF2-40B4-BE49-F238E27FC236}">
                <a16:creationId xmlns:a16="http://schemas.microsoft.com/office/drawing/2014/main" id="{9E92FF4D-8826-EFEB-AC02-1CA4CA3E073A}"/>
              </a:ext>
            </a:extLst>
          </p:cNvPr>
          <p:cNvGrpSpPr/>
          <p:nvPr/>
        </p:nvGrpSpPr>
        <p:grpSpPr>
          <a:xfrm>
            <a:off x="9294767" y="5275617"/>
            <a:ext cx="2066291" cy="821083"/>
            <a:chOff x="0" y="-16954"/>
            <a:chExt cx="1480175" cy="685106"/>
          </a:xfrm>
        </p:grpSpPr>
        <p:sp>
          <p:nvSpPr>
            <p:cNvPr id="6" name="Rectangle 5">
              <a:extLst>
                <a:ext uri="{FF2B5EF4-FFF2-40B4-BE49-F238E27FC236}">
                  <a16:creationId xmlns:a16="http://schemas.microsoft.com/office/drawing/2014/main" id="{E79365C1-97F2-D4C6-5484-C0E13A2B0E20}"/>
                </a:ext>
              </a:extLst>
            </p:cNvPr>
            <p:cNvSpPr/>
            <p:nvPr/>
          </p:nvSpPr>
          <p:spPr>
            <a:xfrm>
              <a:off x="0" y="47767"/>
              <a:ext cx="1480175" cy="6203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19">
              <a:extLst>
                <a:ext uri="{FF2B5EF4-FFF2-40B4-BE49-F238E27FC236}">
                  <a16:creationId xmlns:a16="http://schemas.microsoft.com/office/drawing/2014/main" id="{3A719BD2-733F-77F4-DCB2-F039B5019647}"/>
                </a:ext>
              </a:extLst>
            </p:cNvPr>
            <p:cNvSpPr txBox="1"/>
            <p:nvPr/>
          </p:nvSpPr>
          <p:spPr>
            <a:xfrm>
              <a:off x="139601" y="285181"/>
              <a:ext cx="533685" cy="322144"/>
            </a:xfrm>
            <a:prstGeom prst="rect">
              <a:avLst/>
            </a:prstGeom>
            <a:solidFill>
              <a:schemeClr val="lt1"/>
            </a:solidFill>
            <a:ln w="38100">
              <a:solidFill>
                <a:srgbClr val="FBAB1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-17%</a:t>
              </a:r>
            </a:p>
          </p:txBody>
        </p:sp>
        <p:sp>
          <p:nvSpPr>
            <p:cNvPr id="8" name="Text Box 19">
              <a:extLst>
                <a:ext uri="{FF2B5EF4-FFF2-40B4-BE49-F238E27FC236}">
                  <a16:creationId xmlns:a16="http://schemas.microsoft.com/office/drawing/2014/main" id="{51EE0C85-B752-B58F-9C12-8E14035CD03F}"/>
                </a:ext>
              </a:extLst>
            </p:cNvPr>
            <p:cNvSpPr txBox="1"/>
            <p:nvPr/>
          </p:nvSpPr>
          <p:spPr>
            <a:xfrm>
              <a:off x="836979" y="299226"/>
              <a:ext cx="487889" cy="298857"/>
            </a:xfrm>
            <a:prstGeom prst="rect">
              <a:avLst/>
            </a:prstGeom>
            <a:solidFill>
              <a:schemeClr val="lt1"/>
            </a:solidFill>
            <a:ln w="38100">
              <a:solidFill>
                <a:srgbClr val="3188C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72%</a:t>
              </a:r>
            </a:p>
          </p:txBody>
        </p:sp>
        <p:sp>
          <p:nvSpPr>
            <p:cNvPr id="9" name="Text Box 19">
              <a:extLst>
                <a:ext uri="{FF2B5EF4-FFF2-40B4-BE49-F238E27FC236}">
                  <a16:creationId xmlns:a16="http://schemas.microsoft.com/office/drawing/2014/main" id="{69F5C8EC-C76B-79BA-E5E2-7EFCB08CFD7A}"/>
                </a:ext>
              </a:extLst>
            </p:cNvPr>
            <p:cNvSpPr txBox="1"/>
            <p:nvPr/>
          </p:nvSpPr>
          <p:spPr>
            <a:xfrm>
              <a:off x="388961" y="-16954"/>
              <a:ext cx="750627" cy="299227"/>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a:effectLst/>
                  <a:latin typeface="Aptos" panose="020B0004020202020204" pitchFamily="34" charset="0"/>
                  <a:ea typeface="Aptos" panose="020B0004020202020204" pitchFamily="34" charset="0"/>
                  <a:cs typeface="Times New Roman" panose="02020603050405020304" pitchFamily="18" charset="0"/>
                </a:rPr>
                <a:t>Change</a:t>
              </a:r>
            </a:p>
          </p:txBody>
        </p:sp>
      </p:grpSp>
      <p:graphicFrame>
        <p:nvGraphicFramePr>
          <p:cNvPr id="11" name="Chart 10">
            <a:extLst>
              <a:ext uri="{FF2B5EF4-FFF2-40B4-BE49-F238E27FC236}">
                <a16:creationId xmlns:a16="http://schemas.microsoft.com/office/drawing/2014/main" id="{C3CC26C1-8966-EBA9-9A72-0DC1D1E9B1CF}"/>
              </a:ext>
            </a:extLst>
          </p:cNvPr>
          <p:cNvGraphicFramePr>
            <a:graphicFrameLocks/>
          </p:cNvGraphicFramePr>
          <p:nvPr>
            <p:extLst>
              <p:ext uri="{D42A27DB-BD31-4B8C-83A1-F6EECF244321}">
                <p14:modId xmlns:p14="http://schemas.microsoft.com/office/powerpoint/2010/main" val="3030516631"/>
              </p:ext>
            </p:extLst>
          </p:nvPr>
        </p:nvGraphicFramePr>
        <p:xfrm>
          <a:off x="707572" y="1330851"/>
          <a:ext cx="9361714" cy="4665469"/>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a:extLst>
              <a:ext uri="{FF2B5EF4-FFF2-40B4-BE49-F238E27FC236}">
                <a16:creationId xmlns:a16="http://schemas.microsoft.com/office/drawing/2014/main" id="{5CB0E764-FD56-79F0-885B-0A9673A323E8}"/>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B7594C45-7176-DA3D-3AF1-4789763C2D75}"/>
              </a:ext>
            </a:extLst>
          </p:cNvPr>
          <p:cNvSpPr txBox="1">
            <a:spLocks/>
          </p:cNvSpPr>
          <p:nvPr/>
        </p:nvSpPr>
        <p:spPr>
          <a:xfrm>
            <a:off x="2717800" y="171502"/>
            <a:ext cx="6883400" cy="1139031"/>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3900" b="1" dirty="0">
                <a:solidFill>
                  <a:schemeClr val="bg1"/>
                </a:solidFill>
                <a:latin typeface="Gill Sans MT"/>
              </a:rPr>
              <a:t>Illinois Demographics</a:t>
            </a:r>
          </a:p>
          <a:p>
            <a:pPr algn="ctr"/>
            <a:endParaRPr lang="en-US" sz="3100" b="1" dirty="0">
              <a:solidFill>
                <a:schemeClr val="bg1"/>
              </a:solidFill>
              <a:latin typeface="Gill Sans MT"/>
            </a:endParaRPr>
          </a:p>
          <a:p>
            <a:pPr algn="ctr"/>
            <a:r>
              <a:rPr lang="en-US" sz="3500" dirty="0">
                <a:solidFill>
                  <a:schemeClr val="bg1"/>
                </a:solidFill>
                <a:latin typeface="Gill Sans MT"/>
              </a:rPr>
              <a:t>People Below 100% of Poverty</a:t>
            </a:r>
            <a:endParaRPr lang="en-US" sz="3500" dirty="0">
              <a:solidFill>
                <a:schemeClr val="bg1"/>
              </a:solidFill>
            </a:endParaRPr>
          </a:p>
        </p:txBody>
      </p:sp>
    </p:spTree>
    <p:extLst>
      <p:ext uri="{BB962C8B-B14F-4D97-AF65-F5344CB8AC3E}">
        <p14:creationId xmlns:p14="http://schemas.microsoft.com/office/powerpoint/2010/main" val="263789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EB946-2F91-C936-5A53-DE6F1392E875}"/>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13370B24-1FF4-F92E-BFBC-643E89879D62}"/>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1AC230-064C-DB55-74FC-C0DC77864BB6}"/>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284D56EC-68D7-F747-DCC6-5FBA9B59DE26}"/>
              </a:ext>
            </a:extLst>
          </p:cNvPr>
          <p:cNvSpPr txBox="1">
            <a:spLocks/>
          </p:cNvSpPr>
          <p:nvPr/>
        </p:nvSpPr>
        <p:spPr>
          <a:xfrm>
            <a:off x="859971" y="171502"/>
            <a:ext cx="10406018" cy="1139031"/>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4200" b="1" dirty="0">
                <a:solidFill>
                  <a:schemeClr val="bg1"/>
                </a:solidFill>
                <a:latin typeface="Gill Sans MT"/>
              </a:rPr>
              <a:t>Suburban Cook County Demographics</a:t>
            </a:r>
          </a:p>
          <a:p>
            <a:pPr algn="ctr"/>
            <a:endParaRPr lang="en-US" sz="3100" b="1" dirty="0">
              <a:solidFill>
                <a:schemeClr val="bg1"/>
              </a:solidFill>
              <a:latin typeface="Gill Sans MT"/>
            </a:endParaRPr>
          </a:p>
          <a:p>
            <a:pPr algn="ctr"/>
            <a:r>
              <a:rPr lang="en-US" sz="3500" dirty="0">
                <a:solidFill>
                  <a:schemeClr val="bg1"/>
                </a:solidFill>
                <a:latin typeface="Gill Sans MT"/>
              </a:rPr>
              <a:t>People Below 100% Poverty</a:t>
            </a:r>
            <a:endParaRPr lang="en-US" sz="3500" dirty="0">
              <a:solidFill>
                <a:schemeClr val="bg1"/>
              </a:solidFill>
            </a:endParaRPr>
          </a:p>
        </p:txBody>
      </p:sp>
      <p:sp>
        <p:nvSpPr>
          <p:cNvPr id="23" name="Slide Number Placeholder 3">
            <a:extLst>
              <a:ext uri="{FF2B5EF4-FFF2-40B4-BE49-F238E27FC236}">
                <a16:creationId xmlns:a16="http://schemas.microsoft.com/office/drawing/2014/main" id="{B59BE4A8-BBEB-8BE5-80E0-3A63F9AF9282}"/>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7</a:t>
            </a:fld>
            <a:endParaRPr lang="en-US"/>
          </a:p>
        </p:txBody>
      </p:sp>
      <p:cxnSp>
        <p:nvCxnSpPr>
          <p:cNvPr id="29" name="Straight Connector 28">
            <a:extLst>
              <a:ext uri="{FF2B5EF4-FFF2-40B4-BE49-F238E27FC236}">
                <a16:creationId xmlns:a16="http://schemas.microsoft.com/office/drawing/2014/main" id="{4E35BFDA-32BD-EE3D-FBC4-55651AA84792}"/>
              </a:ext>
            </a:extLst>
          </p:cNvPr>
          <p:cNvCxnSpPr/>
          <p:nvPr/>
        </p:nvCxnSpPr>
        <p:spPr>
          <a:xfrm>
            <a:off x="1288869" y="6213566"/>
            <a:ext cx="9977120" cy="0"/>
          </a:xfrm>
          <a:prstGeom prst="line">
            <a:avLst/>
          </a:prstGeom>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4EABD166-7B90-A50B-5566-B506B76383BA}"/>
              </a:ext>
            </a:extLst>
          </p:cNvPr>
          <p:cNvGrpSpPr/>
          <p:nvPr/>
        </p:nvGrpSpPr>
        <p:grpSpPr>
          <a:xfrm>
            <a:off x="9056914" y="4920343"/>
            <a:ext cx="2046514" cy="993252"/>
            <a:chOff x="0" y="42987"/>
            <a:chExt cx="1480175" cy="560338"/>
          </a:xfrm>
        </p:grpSpPr>
        <p:sp>
          <p:nvSpPr>
            <p:cNvPr id="4" name="Rectangle 3">
              <a:extLst>
                <a:ext uri="{FF2B5EF4-FFF2-40B4-BE49-F238E27FC236}">
                  <a16:creationId xmlns:a16="http://schemas.microsoft.com/office/drawing/2014/main" id="{F282815C-DFE7-9698-5BFC-45C91A3F7A11}"/>
                </a:ext>
              </a:extLst>
            </p:cNvPr>
            <p:cNvSpPr/>
            <p:nvPr/>
          </p:nvSpPr>
          <p:spPr>
            <a:xfrm>
              <a:off x="0" y="47768"/>
              <a:ext cx="1480175" cy="55555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9">
              <a:extLst>
                <a:ext uri="{FF2B5EF4-FFF2-40B4-BE49-F238E27FC236}">
                  <a16:creationId xmlns:a16="http://schemas.microsoft.com/office/drawing/2014/main" id="{E1CBD83A-47F0-28E8-B165-4BC745FF7FD9}"/>
                </a:ext>
              </a:extLst>
            </p:cNvPr>
            <p:cNvSpPr txBox="1"/>
            <p:nvPr/>
          </p:nvSpPr>
          <p:spPr>
            <a:xfrm>
              <a:off x="94112" y="285181"/>
              <a:ext cx="533685" cy="230673"/>
            </a:xfrm>
            <a:prstGeom prst="rect">
              <a:avLst/>
            </a:prstGeom>
            <a:solidFill>
              <a:schemeClr val="lt1"/>
            </a:solidFill>
            <a:ln w="38100">
              <a:solidFill>
                <a:srgbClr val="FF6319"/>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-6%</a:t>
              </a:r>
            </a:p>
          </p:txBody>
        </p:sp>
        <p:sp>
          <p:nvSpPr>
            <p:cNvPr id="6" name="Text Box 19">
              <a:extLst>
                <a:ext uri="{FF2B5EF4-FFF2-40B4-BE49-F238E27FC236}">
                  <a16:creationId xmlns:a16="http://schemas.microsoft.com/office/drawing/2014/main" id="{4FAAF75F-BBE3-53C1-A4D6-A1B08E7653E1}"/>
                </a:ext>
              </a:extLst>
            </p:cNvPr>
            <p:cNvSpPr txBox="1"/>
            <p:nvPr/>
          </p:nvSpPr>
          <p:spPr>
            <a:xfrm>
              <a:off x="787326" y="285181"/>
              <a:ext cx="590047" cy="230673"/>
            </a:xfrm>
            <a:prstGeom prst="rect">
              <a:avLst/>
            </a:prstGeom>
            <a:solidFill>
              <a:schemeClr val="lt1"/>
            </a:solidFill>
            <a:ln w="38100">
              <a:solidFill>
                <a:srgbClr val="00529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latin typeface="Aptos" panose="020B0004020202020204" pitchFamily="34" charset="0"/>
                  <a:ea typeface="Aptos" panose="020B0004020202020204" pitchFamily="34" charset="0"/>
                  <a:cs typeface="Times New Roman" panose="02020603050405020304" pitchFamily="18" charset="0"/>
                </a:rPr>
                <a:t>104</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7" name="Text Box 19">
              <a:extLst>
                <a:ext uri="{FF2B5EF4-FFF2-40B4-BE49-F238E27FC236}">
                  <a16:creationId xmlns:a16="http://schemas.microsoft.com/office/drawing/2014/main" id="{6DC835C9-8896-0D28-EB8F-5EDB920BD956}"/>
                </a:ext>
              </a:extLst>
            </p:cNvPr>
            <p:cNvSpPr txBox="1"/>
            <p:nvPr/>
          </p:nvSpPr>
          <p:spPr>
            <a:xfrm>
              <a:off x="388961" y="42987"/>
              <a:ext cx="750627" cy="205984"/>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Change</a:t>
              </a:r>
            </a:p>
          </p:txBody>
        </p:sp>
      </p:grpSp>
      <p:sp>
        <p:nvSpPr>
          <p:cNvPr id="8" name="Rectangle 7">
            <a:extLst>
              <a:ext uri="{FF2B5EF4-FFF2-40B4-BE49-F238E27FC236}">
                <a16:creationId xmlns:a16="http://schemas.microsoft.com/office/drawing/2014/main" id="{70FB5BA8-1A2B-6CD2-4941-075379853FCA}"/>
              </a:ext>
            </a:extLst>
          </p:cNvPr>
          <p:cNvSpPr/>
          <p:nvPr/>
        </p:nvSpPr>
        <p:spPr>
          <a:xfrm>
            <a:off x="1227027" y="6240966"/>
            <a:ext cx="6443411" cy="553998"/>
          </a:xfrm>
          <a:prstGeom prst="rect">
            <a:avLst/>
          </a:prstGeom>
          <a:solidFill>
            <a:schemeClr val="bg1"/>
          </a:solidFill>
        </p:spPr>
        <p:txBody>
          <a:bodyPr wrap="square">
            <a:spAutoFit/>
          </a:bodyPr>
          <a:lstStyle/>
          <a:p>
            <a:r>
              <a:rPr lang="en-US" dirty="0"/>
              <a:t>Source:  American Community Survey, Table S0102, 5yr estimates</a:t>
            </a:r>
          </a:p>
          <a:p>
            <a:r>
              <a:rPr lang="en-US" sz="1200" dirty="0"/>
              <a:t>100% federal poverty level - $1,330/month ($15,960/year) for an individual</a:t>
            </a:r>
          </a:p>
        </p:txBody>
      </p:sp>
      <p:graphicFrame>
        <p:nvGraphicFramePr>
          <p:cNvPr id="9" name="Chart 8">
            <a:extLst>
              <a:ext uri="{FF2B5EF4-FFF2-40B4-BE49-F238E27FC236}">
                <a16:creationId xmlns:a16="http://schemas.microsoft.com/office/drawing/2014/main" id="{1FEF9161-4749-6029-89E3-2C4F3F96785C}"/>
              </a:ext>
            </a:extLst>
          </p:cNvPr>
          <p:cNvGraphicFramePr/>
          <p:nvPr>
            <p:extLst>
              <p:ext uri="{D42A27DB-BD31-4B8C-83A1-F6EECF244321}">
                <p14:modId xmlns:p14="http://schemas.microsoft.com/office/powerpoint/2010/main" val="1270244653"/>
              </p:ext>
            </p:extLst>
          </p:nvPr>
        </p:nvGraphicFramePr>
        <p:xfrm>
          <a:off x="544286" y="1577848"/>
          <a:ext cx="10088241" cy="45463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2406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576BF-DCDD-C72F-F3E2-7D8A63946E99}"/>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DD80460A-C3F4-DB49-6B02-F4152F0AA943}"/>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4C14C58-94BC-0EE6-E1F2-9903C70B31CE}"/>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9F1DAFB9-1511-D223-5218-00E071674238}"/>
              </a:ext>
            </a:extLst>
          </p:cNvPr>
          <p:cNvSpPr txBox="1">
            <a:spLocks/>
          </p:cNvSpPr>
          <p:nvPr/>
        </p:nvSpPr>
        <p:spPr>
          <a:xfrm>
            <a:off x="2717800" y="171502"/>
            <a:ext cx="6883400" cy="1139031"/>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3900" b="1" dirty="0">
                <a:solidFill>
                  <a:schemeClr val="bg1"/>
                </a:solidFill>
                <a:latin typeface="Gill Sans MT"/>
              </a:rPr>
              <a:t>Chicago Demographics</a:t>
            </a:r>
          </a:p>
          <a:p>
            <a:pPr algn="ctr"/>
            <a:endParaRPr lang="en-US" sz="3100" b="1" dirty="0">
              <a:solidFill>
                <a:schemeClr val="bg1"/>
              </a:solidFill>
              <a:latin typeface="Gill Sans MT"/>
            </a:endParaRPr>
          </a:p>
          <a:p>
            <a:pPr algn="ctr"/>
            <a:r>
              <a:rPr lang="en-US" sz="3500" dirty="0">
                <a:solidFill>
                  <a:schemeClr val="bg1"/>
                </a:solidFill>
                <a:latin typeface="Gill Sans MT"/>
              </a:rPr>
              <a:t> People Below 100% Poverty</a:t>
            </a:r>
            <a:endParaRPr lang="en-US" sz="3500" dirty="0">
              <a:solidFill>
                <a:schemeClr val="bg1"/>
              </a:solidFill>
            </a:endParaRPr>
          </a:p>
        </p:txBody>
      </p:sp>
      <p:sp>
        <p:nvSpPr>
          <p:cNvPr id="23" name="Slide Number Placeholder 3">
            <a:extLst>
              <a:ext uri="{FF2B5EF4-FFF2-40B4-BE49-F238E27FC236}">
                <a16:creationId xmlns:a16="http://schemas.microsoft.com/office/drawing/2014/main" id="{AB720EBE-2F28-8248-7173-68567C337A04}"/>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8</a:t>
            </a:fld>
            <a:endParaRPr lang="en-US"/>
          </a:p>
        </p:txBody>
      </p:sp>
      <p:grpSp>
        <p:nvGrpSpPr>
          <p:cNvPr id="24" name="Group 23">
            <a:extLst>
              <a:ext uri="{FF2B5EF4-FFF2-40B4-BE49-F238E27FC236}">
                <a16:creationId xmlns:a16="http://schemas.microsoft.com/office/drawing/2014/main" id="{D54FA75D-8005-88A2-15DD-4C42E158C7B0}"/>
              </a:ext>
            </a:extLst>
          </p:cNvPr>
          <p:cNvGrpSpPr/>
          <p:nvPr/>
        </p:nvGrpSpPr>
        <p:grpSpPr>
          <a:xfrm>
            <a:off x="8568054" y="5190587"/>
            <a:ext cx="2066291" cy="831242"/>
            <a:chOff x="0" y="-25431"/>
            <a:chExt cx="1480175" cy="693583"/>
          </a:xfrm>
        </p:grpSpPr>
        <p:sp>
          <p:nvSpPr>
            <p:cNvPr id="25" name="Rectangle 24">
              <a:extLst>
                <a:ext uri="{FF2B5EF4-FFF2-40B4-BE49-F238E27FC236}">
                  <a16:creationId xmlns:a16="http://schemas.microsoft.com/office/drawing/2014/main" id="{022C682B-74D8-4A3F-0CA3-87FEC2668277}"/>
                </a:ext>
              </a:extLst>
            </p:cNvPr>
            <p:cNvSpPr/>
            <p:nvPr/>
          </p:nvSpPr>
          <p:spPr>
            <a:xfrm>
              <a:off x="0" y="47767"/>
              <a:ext cx="1480175" cy="6203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Text Box 19">
              <a:extLst>
                <a:ext uri="{FF2B5EF4-FFF2-40B4-BE49-F238E27FC236}">
                  <a16:creationId xmlns:a16="http://schemas.microsoft.com/office/drawing/2014/main" id="{B2E9B6FF-2DA8-A4EC-3B48-FD7C0AADA768}"/>
                </a:ext>
              </a:extLst>
            </p:cNvPr>
            <p:cNvSpPr txBox="1"/>
            <p:nvPr/>
          </p:nvSpPr>
          <p:spPr>
            <a:xfrm>
              <a:off x="101909" y="289931"/>
              <a:ext cx="575795" cy="299227"/>
            </a:xfrm>
            <a:prstGeom prst="rect">
              <a:avLst/>
            </a:prstGeom>
            <a:solidFill>
              <a:schemeClr val="lt1"/>
            </a:solidFill>
            <a:ln w="38100">
              <a:solidFill>
                <a:srgbClr val="EA011E"/>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-28%</a:t>
              </a:r>
            </a:p>
          </p:txBody>
        </p:sp>
        <p:sp>
          <p:nvSpPr>
            <p:cNvPr id="27" name="Text Box 19">
              <a:extLst>
                <a:ext uri="{FF2B5EF4-FFF2-40B4-BE49-F238E27FC236}">
                  <a16:creationId xmlns:a16="http://schemas.microsoft.com/office/drawing/2014/main" id="{E7EDE995-126A-38B4-9D5D-C68321F5A124}"/>
                </a:ext>
              </a:extLst>
            </p:cNvPr>
            <p:cNvSpPr txBox="1"/>
            <p:nvPr/>
          </p:nvSpPr>
          <p:spPr>
            <a:xfrm>
              <a:off x="872035" y="285181"/>
              <a:ext cx="513212" cy="306222"/>
            </a:xfrm>
            <a:prstGeom prst="rect">
              <a:avLst/>
            </a:prstGeom>
            <a:solidFill>
              <a:schemeClr val="lt1"/>
            </a:solidFill>
            <a:ln w="38100">
              <a:solidFill>
                <a:srgbClr val="3CB4E6"/>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latin typeface="Aptos" panose="020B0004020202020204" pitchFamily="34" charset="0"/>
                  <a:ea typeface="Aptos" panose="020B0004020202020204" pitchFamily="34" charset="0"/>
                  <a:cs typeface="Times New Roman" panose="02020603050405020304" pitchFamily="18" charset="0"/>
                </a:rPr>
                <a:t>45</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28" name="Text Box 19">
              <a:extLst>
                <a:ext uri="{FF2B5EF4-FFF2-40B4-BE49-F238E27FC236}">
                  <a16:creationId xmlns:a16="http://schemas.microsoft.com/office/drawing/2014/main" id="{F77D4E7A-2DAB-2B80-F9AA-6B0766E8E9AB}"/>
                </a:ext>
              </a:extLst>
            </p:cNvPr>
            <p:cNvSpPr txBox="1"/>
            <p:nvPr/>
          </p:nvSpPr>
          <p:spPr>
            <a:xfrm>
              <a:off x="388961" y="-25431"/>
              <a:ext cx="750627" cy="299227"/>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Change</a:t>
              </a:r>
            </a:p>
          </p:txBody>
        </p:sp>
      </p:grpSp>
      <p:cxnSp>
        <p:nvCxnSpPr>
          <p:cNvPr id="29" name="Straight Connector 28">
            <a:extLst>
              <a:ext uri="{FF2B5EF4-FFF2-40B4-BE49-F238E27FC236}">
                <a16:creationId xmlns:a16="http://schemas.microsoft.com/office/drawing/2014/main" id="{E712C7CB-FCE6-6683-96AB-AADB57755DD1}"/>
              </a:ext>
            </a:extLst>
          </p:cNvPr>
          <p:cNvCxnSpPr/>
          <p:nvPr/>
        </p:nvCxnSpPr>
        <p:spPr>
          <a:xfrm>
            <a:off x="1288869" y="6213566"/>
            <a:ext cx="9977120" cy="0"/>
          </a:xfrm>
          <a:prstGeom prst="line">
            <a:avLst/>
          </a:prstGeom>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F8F37595-C17E-B9DD-3BC3-0692C07962E0}"/>
              </a:ext>
            </a:extLst>
          </p:cNvPr>
          <p:cNvSpPr/>
          <p:nvPr/>
        </p:nvSpPr>
        <p:spPr>
          <a:xfrm>
            <a:off x="1227027" y="6240966"/>
            <a:ext cx="6443411" cy="553998"/>
          </a:xfrm>
          <a:prstGeom prst="rect">
            <a:avLst/>
          </a:prstGeom>
          <a:solidFill>
            <a:schemeClr val="bg1"/>
          </a:solidFill>
        </p:spPr>
        <p:txBody>
          <a:bodyPr wrap="square">
            <a:spAutoFit/>
          </a:bodyPr>
          <a:lstStyle/>
          <a:p>
            <a:r>
              <a:rPr lang="en-US" dirty="0"/>
              <a:t>Source:  American Community Survey, Table S0102, 5yr estimates</a:t>
            </a:r>
          </a:p>
          <a:p>
            <a:r>
              <a:rPr lang="en-US" sz="1200" dirty="0"/>
              <a:t>100% federal poverty level - $1,330/month ($15,960/year) for an individual</a:t>
            </a:r>
          </a:p>
        </p:txBody>
      </p:sp>
      <p:graphicFrame>
        <p:nvGraphicFramePr>
          <p:cNvPr id="4" name="Chart 3">
            <a:extLst>
              <a:ext uri="{FF2B5EF4-FFF2-40B4-BE49-F238E27FC236}">
                <a16:creationId xmlns:a16="http://schemas.microsoft.com/office/drawing/2014/main" id="{D1A078A1-902B-3BD8-EA96-3F8D50A49768}"/>
              </a:ext>
            </a:extLst>
          </p:cNvPr>
          <p:cNvGraphicFramePr/>
          <p:nvPr>
            <p:extLst>
              <p:ext uri="{D42A27DB-BD31-4B8C-83A1-F6EECF244321}">
                <p14:modId xmlns:p14="http://schemas.microsoft.com/office/powerpoint/2010/main" val="4069122937"/>
              </p:ext>
            </p:extLst>
          </p:nvPr>
        </p:nvGraphicFramePr>
        <p:xfrm>
          <a:off x="903513" y="1671269"/>
          <a:ext cx="10362475" cy="42558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5302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2598F-030E-DF2C-78D8-94DE9D119BA0}"/>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C9BD75A8-09BA-9C33-F7EF-6F90D4159169}"/>
              </a:ext>
            </a:extLst>
          </p:cNvPr>
          <p:cNvSpPr/>
          <p:nvPr/>
        </p:nvSpPr>
        <p:spPr>
          <a:xfrm>
            <a:off x="5422939" y="6022451"/>
            <a:ext cx="1268242" cy="6831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3">
            <a:extLst>
              <a:ext uri="{FF2B5EF4-FFF2-40B4-BE49-F238E27FC236}">
                <a16:creationId xmlns:a16="http://schemas.microsoft.com/office/drawing/2014/main" id="{4C094F66-0F87-3F38-5F6A-47A5DD29D463}"/>
              </a:ext>
            </a:extLst>
          </p:cNvPr>
          <p:cNvSpPr txBox="1">
            <a:spLocks/>
          </p:cNvSpPr>
          <p:nvPr/>
        </p:nvSpPr>
        <p:spPr>
          <a:xfrm>
            <a:off x="7979229" y="621483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FD090-73D7-4848-A9F2-B837B458E6ED}" type="slidenum">
              <a:rPr lang="en-US" smtClean="0"/>
              <a:pPr/>
              <a:t>9</a:t>
            </a:fld>
            <a:endParaRPr lang="en-US"/>
          </a:p>
        </p:txBody>
      </p:sp>
      <p:sp>
        <p:nvSpPr>
          <p:cNvPr id="2" name="Rectangle 1">
            <a:extLst>
              <a:ext uri="{FF2B5EF4-FFF2-40B4-BE49-F238E27FC236}">
                <a16:creationId xmlns:a16="http://schemas.microsoft.com/office/drawing/2014/main" id="{FD35E06B-5034-B8DC-43EA-1C95F943F318}"/>
              </a:ext>
            </a:extLst>
          </p:cNvPr>
          <p:cNvSpPr/>
          <p:nvPr/>
        </p:nvSpPr>
        <p:spPr>
          <a:xfrm>
            <a:off x="1214327" y="6298739"/>
            <a:ext cx="6443411" cy="369332"/>
          </a:xfrm>
          <a:prstGeom prst="rect">
            <a:avLst/>
          </a:prstGeom>
          <a:solidFill>
            <a:schemeClr val="bg1"/>
          </a:solidFill>
        </p:spPr>
        <p:txBody>
          <a:bodyPr wrap="square">
            <a:spAutoFit/>
          </a:bodyPr>
          <a:lstStyle/>
          <a:p>
            <a:r>
              <a:rPr lang="en-US" dirty="0"/>
              <a:t>Source:  American Community Survey, Table S0102, 5yr estimates</a:t>
            </a:r>
          </a:p>
        </p:txBody>
      </p:sp>
      <p:cxnSp>
        <p:nvCxnSpPr>
          <p:cNvPr id="3" name="Straight Connector 2">
            <a:extLst>
              <a:ext uri="{FF2B5EF4-FFF2-40B4-BE49-F238E27FC236}">
                <a16:creationId xmlns:a16="http://schemas.microsoft.com/office/drawing/2014/main" id="{4D8F9548-1849-62BE-5664-F50F06DB4E21}"/>
              </a:ext>
            </a:extLst>
          </p:cNvPr>
          <p:cNvCxnSpPr/>
          <p:nvPr/>
        </p:nvCxnSpPr>
        <p:spPr>
          <a:xfrm>
            <a:off x="1114698" y="6177280"/>
            <a:ext cx="9977120" cy="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12" name="Chart 11">
            <a:extLst>
              <a:ext uri="{FF2B5EF4-FFF2-40B4-BE49-F238E27FC236}">
                <a16:creationId xmlns:a16="http://schemas.microsoft.com/office/drawing/2014/main" id="{BDF36E3B-959F-E350-8F5F-166E6DAC91B0}"/>
              </a:ext>
            </a:extLst>
          </p:cNvPr>
          <p:cNvGraphicFramePr>
            <a:graphicFrameLocks/>
          </p:cNvGraphicFramePr>
          <p:nvPr>
            <p:extLst>
              <p:ext uri="{D42A27DB-BD31-4B8C-83A1-F6EECF244321}">
                <p14:modId xmlns:p14="http://schemas.microsoft.com/office/powerpoint/2010/main" val="3944175459"/>
              </p:ext>
            </p:extLst>
          </p:nvPr>
        </p:nvGraphicFramePr>
        <p:xfrm>
          <a:off x="335187" y="1104902"/>
          <a:ext cx="10343706" cy="4719323"/>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00FB04CF-F9C7-2A18-8F6C-45BED3F2F3C7}"/>
              </a:ext>
            </a:extLst>
          </p:cNvPr>
          <p:cNvGrpSpPr/>
          <p:nvPr/>
        </p:nvGrpSpPr>
        <p:grpSpPr>
          <a:xfrm>
            <a:off x="9025527" y="5157971"/>
            <a:ext cx="2066291" cy="821083"/>
            <a:chOff x="0" y="-16954"/>
            <a:chExt cx="1480175" cy="685106"/>
          </a:xfrm>
        </p:grpSpPr>
        <p:sp>
          <p:nvSpPr>
            <p:cNvPr id="6" name="Rectangle 5">
              <a:extLst>
                <a:ext uri="{FF2B5EF4-FFF2-40B4-BE49-F238E27FC236}">
                  <a16:creationId xmlns:a16="http://schemas.microsoft.com/office/drawing/2014/main" id="{7F0F4DE9-A979-28F7-3C95-E956F55D5DA3}"/>
                </a:ext>
              </a:extLst>
            </p:cNvPr>
            <p:cNvSpPr/>
            <p:nvPr/>
          </p:nvSpPr>
          <p:spPr>
            <a:xfrm>
              <a:off x="0" y="47767"/>
              <a:ext cx="1480175" cy="6203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19">
              <a:extLst>
                <a:ext uri="{FF2B5EF4-FFF2-40B4-BE49-F238E27FC236}">
                  <a16:creationId xmlns:a16="http://schemas.microsoft.com/office/drawing/2014/main" id="{08CBA898-F7C2-CE82-E36C-50C8635B6FCD}"/>
                </a:ext>
              </a:extLst>
            </p:cNvPr>
            <p:cNvSpPr txBox="1"/>
            <p:nvPr/>
          </p:nvSpPr>
          <p:spPr>
            <a:xfrm>
              <a:off x="139601" y="285181"/>
              <a:ext cx="533685" cy="322144"/>
            </a:xfrm>
            <a:prstGeom prst="rect">
              <a:avLst/>
            </a:prstGeom>
            <a:solidFill>
              <a:schemeClr val="lt1"/>
            </a:solidFill>
            <a:ln w="38100">
              <a:solidFill>
                <a:srgbClr val="FBAB1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latin typeface="Aptos" panose="020B0004020202020204" pitchFamily="34" charset="0"/>
                  <a:ea typeface="Aptos" panose="020B0004020202020204" pitchFamily="34" charset="0"/>
                  <a:cs typeface="Times New Roman" panose="02020603050405020304" pitchFamily="18" charset="0"/>
                </a:rPr>
                <a:t>34</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8" name="Text Box 19">
              <a:extLst>
                <a:ext uri="{FF2B5EF4-FFF2-40B4-BE49-F238E27FC236}">
                  <a16:creationId xmlns:a16="http://schemas.microsoft.com/office/drawing/2014/main" id="{0563A386-D58D-FF03-E726-B9ADA7E28C93}"/>
                </a:ext>
              </a:extLst>
            </p:cNvPr>
            <p:cNvSpPr txBox="1"/>
            <p:nvPr/>
          </p:nvSpPr>
          <p:spPr>
            <a:xfrm>
              <a:off x="836978" y="299226"/>
              <a:ext cx="589335" cy="298858"/>
            </a:xfrm>
            <a:prstGeom prst="rect">
              <a:avLst/>
            </a:prstGeom>
            <a:solidFill>
              <a:schemeClr val="lt1"/>
            </a:solidFill>
            <a:ln w="38100">
              <a:solidFill>
                <a:srgbClr val="3188C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171%</a:t>
              </a:r>
            </a:p>
          </p:txBody>
        </p:sp>
        <p:sp>
          <p:nvSpPr>
            <p:cNvPr id="9" name="Text Box 19">
              <a:extLst>
                <a:ext uri="{FF2B5EF4-FFF2-40B4-BE49-F238E27FC236}">
                  <a16:creationId xmlns:a16="http://schemas.microsoft.com/office/drawing/2014/main" id="{69D9E618-D627-4C8A-252D-0B432140BE30}"/>
                </a:ext>
              </a:extLst>
            </p:cNvPr>
            <p:cNvSpPr txBox="1"/>
            <p:nvPr/>
          </p:nvSpPr>
          <p:spPr>
            <a:xfrm>
              <a:off x="388961" y="-16954"/>
              <a:ext cx="750627" cy="299227"/>
            </a:xfrm>
            <a:prstGeom prst="rect">
              <a:avLst/>
            </a:prstGeom>
            <a:noFill/>
            <a:ln w="3810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buNone/>
              </a:pPr>
              <a:r>
                <a:rPr lang="en-US" sz="2000" kern="100">
                  <a:effectLst/>
                  <a:latin typeface="Aptos" panose="020B0004020202020204" pitchFamily="34" charset="0"/>
                  <a:ea typeface="Aptos" panose="020B0004020202020204" pitchFamily="34" charset="0"/>
                  <a:cs typeface="Times New Roman" panose="02020603050405020304" pitchFamily="18" charset="0"/>
                </a:rPr>
                <a:t>Change</a:t>
              </a:r>
            </a:p>
          </p:txBody>
        </p:sp>
      </p:grpSp>
      <p:sp>
        <p:nvSpPr>
          <p:cNvPr id="13" name="Rectangle 12">
            <a:extLst>
              <a:ext uri="{FF2B5EF4-FFF2-40B4-BE49-F238E27FC236}">
                <a16:creationId xmlns:a16="http://schemas.microsoft.com/office/drawing/2014/main" id="{104D84C5-C252-A6A3-A777-F48C7D9AABF4}"/>
              </a:ext>
            </a:extLst>
          </p:cNvPr>
          <p:cNvSpPr/>
          <p:nvPr/>
        </p:nvSpPr>
        <p:spPr>
          <a:xfrm rot="5400000">
            <a:off x="5408981" y="-5396283"/>
            <a:ext cx="1374034" cy="12192001"/>
          </a:xfrm>
          <a:prstGeom prst="rect">
            <a:avLst/>
          </a:prstGeom>
          <a:solidFill>
            <a:srgbClr val="3188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EFE809CE-1F05-8805-F497-DA654CA173A5}"/>
              </a:ext>
            </a:extLst>
          </p:cNvPr>
          <p:cNvSpPr txBox="1">
            <a:spLocks/>
          </p:cNvSpPr>
          <p:nvPr/>
        </p:nvSpPr>
        <p:spPr>
          <a:xfrm>
            <a:off x="2717800" y="171502"/>
            <a:ext cx="6883400" cy="1139031"/>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b="0" i="0" kern="1200" baseline="0">
                <a:solidFill>
                  <a:schemeClr val="tx1"/>
                </a:solidFill>
                <a:latin typeface="Gill Sans MT" panose="020B0502020104020203" pitchFamily="34" charset="77"/>
                <a:ea typeface="+mj-ea"/>
                <a:cs typeface="+mj-cs"/>
              </a:defRPr>
            </a:lvl1pPr>
          </a:lstStyle>
          <a:p>
            <a:pPr algn="ctr"/>
            <a:r>
              <a:rPr lang="en-US" sz="3900" b="1" dirty="0">
                <a:solidFill>
                  <a:schemeClr val="bg1"/>
                </a:solidFill>
                <a:latin typeface="Gill Sans MT"/>
              </a:rPr>
              <a:t>Illinois Demographics</a:t>
            </a:r>
          </a:p>
          <a:p>
            <a:pPr algn="ctr"/>
            <a:endParaRPr lang="en-US" sz="3100" b="1" dirty="0">
              <a:solidFill>
                <a:schemeClr val="bg1"/>
              </a:solidFill>
              <a:latin typeface="Gill Sans MT"/>
            </a:endParaRPr>
          </a:p>
          <a:p>
            <a:pPr algn="ctr"/>
            <a:r>
              <a:rPr lang="en-US" sz="3500" dirty="0">
                <a:solidFill>
                  <a:schemeClr val="bg1"/>
                </a:solidFill>
              </a:rPr>
              <a:t>Households With SNAP</a:t>
            </a:r>
          </a:p>
        </p:txBody>
      </p:sp>
    </p:spTree>
    <p:extLst>
      <p:ext uri="{BB962C8B-B14F-4D97-AF65-F5344CB8AC3E}">
        <p14:creationId xmlns:p14="http://schemas.microsoft.com/office/powerpoint/2010/main" val="430891115"/>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FF6319"/>
      </a:accent1>
      <a:accent2>
        <a:srgbClr val="005193"/>
      </a:accent2>
      <a:accent3>
        <a:srgbClr val="BEA5CA"/>
      </a:accent3>
      <a:accent4>
        <a:srgbClr val="CED64B"/>
      </a:accent4>
      <a:accent5>
        <a:srgbClr val="EAAB00"/>
      </a:accent5>
      <a:accent6>
        <a:srgbClr val="70AD47"/>
      </a:accent6>
      <a:hlink>
        <a:srgbClr val="009DDF"/>
      </a:hlink>
      <a:folHlink>
        <a:srgbClr val="CB0026"/>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eandTime xmlns="51e4170a-ba1a-4f22-9fbf-1c359583468b" xsi:nil="true"/>
    <lcf76f155ced4ddcb4097134ff3c332f xmlns="51e4170a-ba1a-4f22-9fbf-1c359583468b">
      <Terms xmlns="http://schemas.microsoft.com/office/infopath/2007/PartnerControls"/>
    </lcf76f155ced4ddcb4097134ff3c332f>
    <TaxCatchAll xmlns="eee6f543-dc2e-4242-be15-0f2a3b74f11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C5437C33EC814EA8281F4D9DF47314" ma:contentTypeVersion="21" ma:contentTypeDescription="Create a new document." ma:contentTypeScope="" ma:versionID="e37d73e5b6f61096b7288c43986b9af9">
  <xsd:schema xmlns:xsd="http://www.w3.org/2001/XMLSchema" xmlns:xs="http://www.w3.org/2001/XMLSchema" xmlns:p="http://schemas.microsoft.com/office/2006/metadata/properties" xmlns:ns2="eee6f543-dc2e-4242-be15-0f2a3b74f11f" xmlns:ns3="51e4170a-ba1a-4f22-9fbf-1c359583468b" targetNamespace="http://schemas.microsoft.com/office/2006/metadata/properties" ma:root="true" ma:fieldsID="90b4c7c3fa445d9819c4f15ad8003f8e" ns2:_="" ns3:_="">
    <xsd:import namespace="eee6f543-dc2e-4242-be15-0f2a3b74f11f"/>
    <xsd:import namespace="51e4170a-ba1a-4f22-9fbf-1c359583468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DateandTime"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e6f543-dc2e-4242-be15-0f2a3b74f11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adb1a6e-839b-4433-889c-b6a112b290ae}" ma:internalName="TaxCatchAll" ma:showField="CatchAllData" ma:web="eee6f543-dc2e-4242-be15-0f2a3b74f1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e4170a-ba1a-4f22-9fbf-1c359583468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DateandTime" ma:index="20" nillable="true" ma:displayName="Date and Time" ma:format="DateTime" ma:internalName="Dateand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739f99e-083d-4148-a34e-8f964e95b942"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1E8C33-F425-4FF2-9ED1-99C32C77F06A}">
  <ds:schemaRefs>
    <ds:schemaRef ds:uri="51e4170a-ba1a-4f22-9fbf-1c359583468b"/>
    <ds:schemaRef ds:uri="eee6f543-dc2e-4242-be15-0f2a3b74f1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3FE9FC1-9003-496C-86FA-FEC170512BF1}">
  <ds:schemaRefs>
    <ds:schemaRef ds:uri="http://schemas.microsoft.com/sharepoint/v3/contenttype/forms"/>
  </ds:schemaRefs>
</ds:datastoreItem>
</file>

<file path=customXml/itemProps3.xml><?xml version="1.0" encoding="utf-8"?>
<ds:datastoreItem xmlns:ds="http://schemas.openxmlformats.org/officeDocument/2006/customXml" ds:itemID="{38ACEE5D-6FED-4279-BB87-B924AA1AB565}">
  <ds:schemaRefs>
    <ds:schemaRef ds:uri="51e4170a-ba1a-4f22-9fbf-1c359583468b"/>
    <ds:schemaRef ds:uri="eee6f543-dc2e-4242-be15-0f2a3b74f1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15369</TotalTime>
  <Words>450</Words>
  <Application>Microsoft Office PowerPoint</Application>
  <PresentationFormat>Widescreen</PresentationFormat>
  <Paragraphs>129</Paragraphs>
  <Slides>12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Calibri</vt:lpstr>
      <vt:lpstr>Courier New</vt:lpstr>
      <vt:lpstr>Gill Sans MT</vt:lpstr>
      <vt:lpstr>Gill Sans Nova</vt:lpstr>
      <vt:lpstr>Gill Sans Nova Medium</vt:lpstr>
      <vt:lpstr>Gill Sans Std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Neiger</dc:creator>
  <cp:lastModifiedBy>Peter Byer</cp:lastModifiedBy>
  <cp:revision>6</cp:revision>
  <cp:lastPrinted>2023-02-28T17:56:30Z</cp:lastPrinted>
  <dcterms:created xsi:type="dcterms:W3CDTF">2021-01-13T23:01:50Z</dcterms:created>
  <dcterms:modified xsi:type="dcterms:W3CDTF">2026-07-10T16:05:42Z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0x0101005FC5437C33EC814EA8281F4D9DF47314</vt:lpwstr>
  </property>
  <property fmtid="{D5CDD505-2E9C-101B-9397-08002B2CF9AE}" pid="3" name="MediaServiceImageTags">
    <vt:lpwstr/>
  </property>
</Properties>
</file>